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Fredoka One"/>
      <p:regular r:id="rId14"/>
    </p:embeddedFont>
    <p:embeddedFont>
      <p:font typeface="Lato"/>
      <p:regular r:id="rId15"/>
      <p:bold r:id="rId16"/>
      <p:italic r:id="rId17"/>
      <p:boldItalic r:id="rId18"/>
    </p:embeddedFont>
    <p:embeddedFont>
      <p:font typeface="Palanquin Dark"/>
      <p:regular r:id="rId19"/>
      <p:bold r:id="rId20"/>
    </p:embeddedFont>
    <p:embeddedFont>
      <p:font typeface="Bebas Neue"/>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alanquinDark-bold.fntdata"/><Relationship Id="rId21" Type="http://schemas.openxmlformats.org/officeDocument/2006/relationships/font" Target="fonts/BebasNeu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font" Target="fonts/Lato-regular.fntdata"/><Relationship Id="rId14" Type="http://schemas.openxmlformats.org/officeDocument/2006/relationships/font" Target="fonts/FredokaOne-regular.fntdata"/><Relationship Id="rId17" Type="http://schemas.openxmlformats.org/officeDocument/2006/relationships/font" Target="fonts/Lato-italic.fntdata"/><Relationship Id="rId16" Type="http://schemas.openxmlformats.org/officeDocument/2006/relationships/font" Target="fonts/Lato-bold.fntdata"/><Relationship Id="rId19" Type="http://schemas.openxmlformats.org/officeDocument/2006/relationships/font" Target="fonts/PalanquinDark-regular.fntdata"/><Relationship Id="rId18" Type="http://schemas.openxmlformats.org/officeDocument/2006/relationships/font" Target="fonts/La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2f231c4a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2f231c4a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85cf8b5f36_0_6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85cf8b5f36_0_6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30a4e6ab4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30a4e6ab4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8ca44b8e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8ca44b8e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8ca44b8e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8ca44b8e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8ca44b8e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8ca44b8e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8ca44b8e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8ca44b8e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8ca44b8e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8ca44b8e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8ca44b8e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8ca44b8e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740994" y="-2741244"/>
            <a:ext cx="10625988" cy="10625988"/>
            <a:chOff x="-740994" y="-2741244"/>
            <a:chExt cx="10625988" cy="10625988"/>
          </a:xfrm>
        </p:grpSpPr>
        <p:grpSp>
          <p:nvGrpSpPr>
            <p:cNvPr id="10" name="Google Shape;10;p2"/>
            <p:cNvGrpSpPr/>
            <p:nvPr/>
          </p:nvGrpSpPr>
          <p:grpSpPr>
            <a:xfrm>
              <a:off x="-78450" y="2008500"/>
              <a:ext cx="9300900" cy="1126500"/>
              <a:chOff x="-99300" y="2008500"/>
              <a:chExt cx="9300900" cy="1126500"/>
            </a:xfrm>
          </p:grpSpPr>
          <p:sp>
            <p:nvSpPr>
              <p:cNvPr id="11" name="Google Shape;11;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 name="Google Shape;13;p2"/>
            <p:cNvGrpSpPr/>
            <p:nvPr/>
          </p:nvGrpSpPr>
          <p:grpSpPr>
            <a:xfrm rot="1800013">
              <a:off x="-1161967" y="1877267"/>
              <a:ext cx="11467935" cy="1388965"/>
              <a:chOff x="-99300" y="2008500"/>
              <a:chExt cx="9300900" cy="1126500"/>
            </a:xfrm>
          </p:grpSpPr>
          <p:sp>
            <p:nvSpPr>
              <p:cNvPr id="14" name="Google Shape;14;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 name="Google Shape;16;p2"/>
            <p:cNvGrpSpPr/>
            <p:nvPr/>
          </p:nvGrpSpPr>
          <p:grpSpPr>
            <a:xfrm flipH="1" rot="-1800013">
              <a:off x="-1161967" y="1877267"/>
              <a:ext cx="11467935" cy="1388965"/>
              <a:chOff x="-99300" y="2008500"/>
              <a:chExt cx="9300900" cy="1126500"/>
            </a:xfrm>
          </p:grpSpPr>
          <p:sp>
            <p:nvSpPr>
              <p:cNvPr id="17" name="Google Shape;17;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rot="3599987">
              <a:off x="-1161967" y="1877267"/>
              <a:ext cx="11467935" cy="1388965"/>
              <a:chOff x="-99300" y="2008500"/>
              <a:chExt cx="9300900" cy="1126500"/>
            </a:xfrm>
          </p:grpSpPr>
          <p:sp>
            <p:nvSpPr>
              <p:cNvPr id="20" name="Google Shape;20;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flipH="1" rot="-3599987">
              <a:off x="-1161967" y="1877267"/>
              <a:ext cx="11467935" cy="1388965"/>
              <a:chOff x="-99300" y="2008500"/>
              <a:chExt cx="9300900" cy="1126500"/>
            </a:xfrm>
          </p:grpSpPr>
          <p:sp>
            <p:nvSpPr>
              <p:cNvPr id="23" name="Google Shape;23;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rot="-5400000">
              <a:off x="-78450" y="2008500"/>
              <a:ext cx="9300900" cy="1126500"/>
              <a:chOff x="-99300" y="2008500"/>
              <a:chExt cx="9300900" cy="1126500"/>
            </a:xfrm>
          </p:grpSpPr>
          <p:sp>
            <p:nvSpPr>
              <p:cNvPr id="26" name="Google Shape;26;p2"/>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8" name="Google Shape;28;p2"/>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9" name="Google Shape;29;p2"/>
          <p:cNvSpPr txBox="1"/>
          <p:nvPr>
            <p:ph type="ctrTitle"/>
          </p:nvPr>
        </p:nvSpPr>
        <p:spPr>
          <a:xfrm>
            <a:off x="1299750" y="1334031"/>
            <a:ext cx="6544500" cy="1727400"/>
          </a:xfrm>
          <a:prstGeom prst="rect">
            <a:avLst/>
          </a:prstGeom>
          <a:effectLst>
            <a:outerShdw rotWithShape="0" algn="bl" dir="2040000" dist="76200">
              <a:schemeClr val="dk1"/>
            </a:outerShdw>
          </a:effectLst>
        </p:spPr>
        <p:txBody>
          <a:bodyPr anchorCtr="0" anchor="ctr" bIns="91425" lIns="91425" spcFirstLastPara="1" rIns="91425" wrap="square" tIns="91425">
            <a:noAutofit/>
          </a:bodyPr>
          <a:lstStyle>
            <a:lvl1pPr lvl="0" rtl="0" algn="ctr">
              <a:lnSpc>
                <a:spcPct val="80000"/>
              </a:lnSpc>
              <a:spcBef>
                <a:spcPts val="0"/>
              </a:spcBef>
              <a:spcAft>
                <a:spcPts val="0"/>
              </a:spcAft>
              <a:buSzPts val="10000"/>
              <a:buNone/>
              <a:defRPr sz="10000"/>
            </a:lvl1pPr>
            <a:lvl2pPr lvl="1" rtl="0">
              <a:spcBef>
                <a:spcPts val="0"/>
              </a:spcBef>
              <a:spcAft>
                <a:spcPts val="0"/>
              </a:spcAft>
              <a:buSzPts val="10000"/>
              <a:buNone/>
              <a:defRPr sz="10000"/>
            </a:lvl2pPr>
            <a:lvl3pPr lvl="2" rtl="0">
              <a:spcBef>
                <a:spcPts val="0"/>
              </a:spcBef>
              <a:spcAft>
                <a:spcPts val="0"/>
              </a:spcAft>
              <a:buSzPts val="10000"/>
              <a:buNone/>
              <a:defRPr sz="10000"/>
            </a:lvl3pPr>
            <a:lvl4pPr lvl="3" rtl="0">
              <a:spcBef>
                <a:spcPts val="0"/>
              </a:spcBef>
              <a:spcAft>
                <a:spcPts val="0"/>
              </a:spcAft>
              <a:buSzPts val="10000"/>
              <a:buNone/>
              <a:defRPr sz="10000"/>
            </a:lvl4pPr>
            <a:lvl5pPr lvl="4" rtl="0">
              <a:spcBef>
                <a:spcPts val="0"/>
              </a:spcBef>
              <a:spcAft>
                <a:spcPts val="0"/>
              </a:spcAft>
              <a:buSzPts val="10000"/>
              <a:buNone/>
              <a:defRPr sz="10000"/>
            </a:lvl5pPr>
            <a:lvl6pPr lvl="5" rtl="0">
              <a:spcBef>
                <a:spcPts val="0"/>
              </a:spcBef>
              <a:spcAft>
                <a:spcPts val="0"/>
              </a:spcAft>
              <a:buSzPts val="10000"/>
              <a:buNone/>
              <a:defRPr sz="10000"/>
            </a:lvl6pPr>
            <a:lvl7pPr lvl="6" rtl="0">
              <a:spcBef>
                <a:spcPts val="0"/>
              </a:spcBef>
              <a:spcAft>
                <a:spcPts val="0"/>
              </a:spcAft>
              <a:buSzPts val="10000"/>
              <a:buNone/>
              <a:defRPr sz="10000"/>
            </a:lvl7pPr>
            <a:lvl8pPr lvl="7" rtl="0">
              <a:spcBef>
                <a:spcPts val="0"/>
              </a:spcBef>
              <a:spcAft>
                <a:spcPts val="0"/>
              </a:spcAft>
              <a:buSzPts val="10000"/>
              <a:buNone/>
              <a:defRPr sz="10000"/>
            </a:lvl8pPr>
            <a:lvl9pPr lvl="8" rtl="0">
              <a:spcBef>
                <a:spcPts val="0"/>
              </a:spcBef>
              <a:spcAft>
                <a:spcPts val="0"/>
              </a:spcAft>
              <a:buSzPts val="10000"/>
              <a:buNone/>
              <a:defRPr sz="10000"/>
            </a:lvl9pPr>
          </a:lstStyle>
          <a:p/>
        </p:txBody>
      </p:sp>
      <p:sp>
        <p:nvSpPr>
          <p:cNvPr id="30" name="Google Shape;30;p2"/>
          <p:cNvSpPr txBox="1"/>
          <p:nvPr>
            <p:ph idx="1" type="subTitle"/>
          </p:nvPr>
        </p:nvSpPr>
        <p:spPr>
          <a:xfrm>
            <a:off x="2198400" y="3337569"/>
            <a:ext cx="4747200" cy="3351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grpSp>
        <p:nvGrpSpPr>
          <p:cNvPr id="98" name="Google Shape;98;p11"/>
          <p:cNvGrpSpPr/>
          <p:nvPr/>
        </p:nvGrpSpPr>
        <p:grpSpPr>
          <a:xfrm>
            <a:off x="-740994" y="-2741244"/>
            <a:ext cx="10625988" cy="10625988"/>
            <a:chOff x="-740994" y="-2741244"/>
            <a:chExt cx="10625988" cy="10625988"/>
          </a:xfrm>
        </p:grpSpPr>
        <p:grpSp>
          <p:nvGrpSpPr>
            <p:cNvPr id="99" name="Google Shape;99;p11"/>
            <p:cNvGrpSpPr/>
            <p:nvPr/>
          </p:nvGrpSpPr>
          <p:grpSpPr>
            <a:xfrm>
              <a:off x="-78450" y="2008500"/>
              <a:ext cx="9300900" cy="1126500"/>
              <a:chOff x="-99300" y="2008500"/>
              <a:chExt cx="9300900" cy="1126500"/>
            </a:xfrm>
          </p:grpSpPr>
          <p:sp>
            <p:nvSpPr>
              <p:cNvPr id="100" name="Google Shape;100;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11"/>
            <p:cNvGrpSpPr/>
            <p:nvPr/>
          </p:nvGrpSpPr>
          <p:grpSpPr>
            <a:xfrm rot="1800013">
              <a:off x="-1161967" y="1877267"/>
              <a:ext cx="11467935" cy="1388965"/>
              <a:chOff x="-99300" y="2008500"/>
              <a:chExt cx="9300900" cy="1126500"/>
            </a:xfrm>
          </p:grpSpPr>
          <p:sp>
            <p:nvSpPr>
              <p:cNvPr id="103" name="Google Shape;103;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11"/>
            <p:cNvGrpSpPr/>
            <p:nvPr/>
          </p:nvGrpSpPr>
          <p:grpSpPr>
            <a:xfrm flipH="1" rot="-1800013">
              <a:off x="-1161967" y="1877267"/>
              <a:ext cx="11467935" cy="1388965"/>
              <a:chOff x="-99300" y="2008500"/>
              <a:chExt cx="9300900" cy="1126500"/>
            </a:xfrm>
          </p:grpSpPr>
          <p:sp>
            <p:nvSpPr>
              <p:cNvPr id="106" name="Google Shape;106;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11"/>
            <p:cNvGrpSpPr/>
            <p:nvPr/>
          </p:nvGrpSpPr>
          <p:grpSpPr>
            <a:xfrm rot="3599987">
              <a:off x="-1161967" y="1877267"/>
              <a:ext cx="11467935" cy="1388965"/>
              <a:chOff x="-99300" y="2008500"/>
              <a:chExt cx="9300900" cy="1126500"/>
            </a:xfrm>
          </p:grpSpPr>
          <p:sp>
            <p:nvSpPr>
              <p:cNvPr id="109" name="Google Shape;109;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1"/>
            <p:cNvGrpSpPr/>
            <p:nvPr/>
          </p:nvGrpSpPr>
          <p:grpSpPr>
            <a:xfrm flipH="1" rot="-3599987">
              <a:off x="-1161967" y="1877267"/>
              <a:ext cx="11467935" cy="1388965"/>
              <a:chOff x="-99300" y="2008500"/>
              <a:chExt cx="9300900" cy="1126500"/>
            </a:xfrm>
          </p:grpSpPr>
          <p:sp>
            <p:nvSpPr>
              <p:cNvPr id="112" name="Google Shape;112;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11"/>
            <p:cNvGrpSpPr/>
            <p:nvPr/>
          </p:nvGrpSpPr>
          <p:grpSpPr>
            <a:xfrm rot="-5400000">
              <a:off x="-78450" y="2008500"/>
              <a:ext cx="9300900" cy="1126500"/>
              <a:chOff x="-99300" y="2008500"/>
              <a:chExt cx="9300900" cy="1126500"/>
            </a:xfrm>
          </p:grpSpPr>
          <p:sp>
            <p:nvSpPr>
              <p:cNvPr id="115" name="Google Shape;115;p11"/>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7" name="Google Shape;117;p11"/>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18" name="Google Shape;118;p11"/>
          <p:cNvSpPr txBox="1"/>
          <p:nvPr>
            <p:ph hasCustomPrompt="1" type="title"/>
          </p:nvPr>
        </p:nvSpPr>
        <p:spPr>
          <a:xfrm>
            <a:off x="1468050" y="1593440"/>
            <a:ext cx="6207900" cy="1255500"/>
          </a:xfrm>
          <a:prstGeom prst="rect">
            <a:avLst/>
          </a:prstGeom>
        </p:spPr>
        <p:txBody>
          <a:bodyPr anchorCtr="0" anchor="ctr" bIns="91425" lIns="91425" spcFirstLastPara="1" rIns="91425" wrap="square" tIns="91425">
            <a:noAutofit/>
          </a:bodyPr>
          <a:lstStyle>
            <a:lvl1pPr lvl="0" algn="ctr">
              <a:spcBef>
                <a:spcPts val="0"/>
              </a:spcBef>
              <a:spcAft>
                <a:spcPts val="0"/>
              </a:spcAft>
              <a:buSzPts val="8500"/>
              <a:buNone/>
              <a:defRPr sz="10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19" name="Google Shape;119;p11"/>
          <p:cNvSpPr txBox="1"/>
          <p:nvPr>
            <p:ph idx="1" type="subTitle"/>
          </p:nvPr>
        </p:nvSpPr>
        <p:spPr>
          <a:xfrm flipH="1">
            <a:off x="1865700" y="3046960"/>
            <a:ext cx="5412600" cy="39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0" name="Shape 12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1" name="Shape 121"/>
        <p:cNvGrpSpPr/>
        <p:nvPr/>
      </p:nvGrpSpPr>
      <p:grpSpPr>
        <a:xfrm>
          <a:off x="0" y="0"/>
          <a:ext cx="0" cy="0"/>
          <a:chOff x="0" y="0"/>
          <a:chExt cx="0" cy="0"/>
        </a:xfrm>
      </p:grpSpPr>
      <p:sp>
        <p:nvSpPr>
          <p:cNvPr id="122" name="Google Shape;122;p13"/>
          <p:cNvSpPr/>
          <p:nvPr/>
        </p:nvSpPr>
        <p:spPr>
          <a:xfrm rot="-5400000">
            <a:off x="1974175" y="-2031700"/>
            <a:ext cx="5181000" cy="9179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txBox="1"/>
          <p:nvPr>
            <p:ph hasCustomPrompt="1" type="title"/>
          </p:nvPr>
        </p:nvSpPr>
        <p:spPr>
          <a:xfrm>
            <a:off x="1428795"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4" name="Google Shape;124;p13"/>
          <p:cNvSpPr txBox="1"/>
          <p:nvPr>
            <p:ph idx="1" type="subTitle"/>
          </p:nvPr>
        </p:nvSpPr>
        <p:spPr>
          <a:xfrm>
            <a:off x="727845" y="1874295"/>
            <a:ext cx="2287800" cy="371400"/>
          </a:xfrm>
          <a:prstGeom prst="rect">
            <a:avLst/>
          </a:prstGeom>
          <a:noFill/>
        </p:spPr>
        <p:txBody>
          <a:bodyPr anchorCtr="0" anchor="ctr" bIns="91425" lIns="91425" spcFirstLastPara="1" rIns="91425" wrap="square" tIns="91425">
            <a:noAutofit/>
          </a:bodyPr>
          <a:lstStyle>
            <a:lvl1pPr lvl="0" algn="ctr">
              <a:lnSpc>
                <a:spcPct val="100000"/>
              </a:lnSpc>
              <a:spcBef>
                <a:spcPts val="0"/>
              </a:spcBef>
              <a:spcAft>
                <a:spcPts val="0"/>
              </a:spcAft>
              <a:buNone/>
              <a:defRPr sz="2600">
                <a:latin typeface="Bebas Neue"/>
                <a:ea typeface="Bebas Neue"/>
                <a:cs typeface="Bebas Neue"/>
                <a:sym typeface="Bebas Neue"/>
              </a:defRPr>
            </a:lvl1pPr>
            <a:lvl2pPr lvl="1">
              <a:lnSpc>
                <a:spcPct val="100000"/>
              </a:lnSpc>
              <a:spcBef>
                <a:spcPts val="0"/>
              </a:spcBef>
              <a:spcAft>
                <a:spcPts val="0"/>
              </a:spcAft>
              <a:buNone/>
              <a:defRPr sz="2600">
                <a:latin typeface="Bebas Neue"/>
                <a:ea typeface="Bebas Neue"/>
                <a:cs typeface="Bebas Neue"/>
                <a:sym typeface="Bebas Neue"/>
              </a:defRPr>
            </a:lvl2pPr>
            <a:lvl3pPr lvl="2">
              <a:lnSpc>
                <a:spcPct val="100000"/>
              </a:lnSpc>
              <a:spcBef>
                <a:spcPts val="0"/>
              </a:spcBef>
              <a:spcAft>
                <a:spcPts val="0"/>
              </a:spcAft>
              <a:buNone/>
              <a:defRPr sz="2600">
                <a:latin typeface="Bebas Neue"/>
                <a:ea typeface="Bebas Neue"/>
                <a:cs typeface="Bebas Neue"/>
                <a:sym typeface="Bebas Neue"/>
              </a:defRPr>
            </a:lvl3pPr>
            <a:lvl4pPr lvl="3">
              <a:lnSpc>
                <a:spcPct val="100000"/>
              </a:lnSpc>
              <a:spcBef>
                <a:spcPts val="0"/>
              </a:spcBef>
              <a:spcAft>
                <a:spcPts val="0"/>
              </a:spcAft>
              <a:buNone/>
              <a:defRPr sz="2600">
                <a:latin typeface="Bebas Neue"/>
                <a:ea typeface="Bebas Neue"/>
                <a:cs typeface="Bebas Neue"/>
                <a:sym typeface="Bebas Neue"/>
              </a:defRPr>
            </a:lvl4pPr>
            <a:lvl5pPr lvl="4">
              <a:lnSpc>
                <a:spcPct val="100000"/>
              </a:lnSpc>
              <a:spcBef>
                <a:spcPts val="0"/>
              </a:spcBef>
              <a:spcAft>
                <a:spcPts val="0"/>
              </a:spcAft>
              <a:buNone/>
              <a:defRPr sz="2600">
                <a:latin typeface="Bebas Neue"/>
                <a:ea typeface="Bebas Neue"/>
                <a:cs typeface="Bebas Neue"/>
                <a:sym typeface="Bebas Neue"/>
              </a:defRPr>
            </a:lvl5pPr>
            <a:lvl6pPr lvl="5">
              <a:lnSpc>
                <a:spcPct val="100000"/>
              </a:lnSpc>
              <a:spcBef>
                <a:spcPts val="0"/>
              </a:spcBef>
              <a:spcAft>
                <a:spcPts val="0"/>
              </a:spcAft>
              <a:buNone/>
              <a:defRPr sz="2600">
                <a:latin typeface="Bebas Neue"/>
                <a:ea typeface="Bebas Neue"/>
                <a:cs typeface="Bebas Neue"/>
                <a:sym typeface="Bebas Neue"/>
              </a:defRPr>
            </a:lvl6pPr>
            <a:lvl7pPr lvl="6">
              <a:lnSpc>
                <a:spcPct val="100000"/>
              </a:lnSpc>
              <a:spcBef>
                <a:spcPts val="0"/>
              </a:spcBef>
              <a:spcAft>
                <a:spcPts val="0"/>
              </a:spcAft>
              <a:buNone/>
              <a:defRPr sz="2600">
                <a:latin typeface="Bebas Neue"/>
                <a:ea typeface="Bebas Neue"/>
                <a:cs typeface="Bebas Neue"/>
                <a:sym typeface="Bebas Neue"/>
              </a:defRPr>
            </a:lvl7pPr>
            <a:lvl8pPr lvl="7">
              <a:lnSpc>
                <a:spcPct val="100000"/>
              </a:lnSpc>
              <a:spcBef>
                <a:spcPts val="0"/>
              </a:spcBef>
              <a:spcAft>
                <a:spcPts val="0"/>
              </a:spcAft>
              <a:buNone/>
              <a:defRPr sz="2600">
                <a:latin typeface="Bebas Neue"/>
                <a:ea typeface="Bebas Neue"/>
                <a:cs typeface="Bebas Neue"/>
                <a:sym typeface="Bebas Neue"/>
              </a:defRPr>
            </a:lvl8pPr>
            <a:lvl9pPr lvl="8">
              <a:lnSpc>
                <a:spcPct val="100000"/>
              </a:lnSpc>
              <a:spcBef>
                <a:spcPts val="0"/>
              </a:spcBef>
              <a:spcAft>
                <a:spcPts val="0"/>
              </a:spcAft>
              <a:buNone/>
              <a:defRPr sz="2600">
                <a:latin typeface="Bebas Neue"/>
                <a:ea typeface="Bebas Neue"/>
                <a:cs typeface="Bebas Neue"/>
                <a:sym typeface="Bebas Neue"/>
              </a:defRPr>
            </a:lvl9pPr>
          </a:lstStyle>
          <a:p/>
        </p:txBody>
      </p:sp>
      <p:sp>
        <p:nvSpPr>
          <p:cNvPr id="125" name="Google Shape;125;p13"/>
          <p:cNvSpPr txBox="1"/>
          <p:nvPr>
            <p:ph idx="2" type="subTitle"/>
          </p:nvPr>
        </p:nvSpPr>
        <p:spPr>
          <a:xfrm>
            <a:off x="727845"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pic>
        <p:nvPicPr>
          <p:cNvPr id="126" name="Google Shape;126;p13"/>
          <p:cNvPicPr preferRelativeResize="0"/>
          <p:nvPr/>
        </p:nvPicPr>
        <p:blipFill>
          <a:blip r:embed="rId2">
            <a:alphaModFix amt="36000"/>
          </a:blip>
          <a:stretch>
            <a:fillRect/>
          </a:stretch>
        </p:blipFill>
        <p:spPr>
          <a:xfrm>
            <a:off x="-19840" y="42078"/>
            <a:ext cx="9144000" cy="5143500"/>
          </a:xfrm>
          <a:prstGeom prst="rect">
            <a:avLst/>
          </a:prstGeom>
          <a:noFill/>
          <a:ln>
            <a:noFill/>
          </a:ln>
        </p:spPr>
      </p:pic>
      <p:sp>
        <p:nvSpPr>
          <p:cNvPr id="127" name="Google Shape;127;p13"/>
          <p:cNvSpPr txBox="1"/>
          <p:nvPr>
            <p:ph hasCustomPrompt="1" idx="3" type="title"/>
          </p:nvPr>
        </p:nvSpPr>
        <p:spPr>
          <a:xfrm>
            <a:off x="4129051"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28" name="Google Shape;128;p13"/>
          <p:cNvSpPr txBox="1"/>
          <p:nvPr>
            <p:ph idx="4" type="subTitle"/>
          </p:nvPr>
        </p:nvSpPr>
        <p:spPr>
          <a:xfrm>
            <a:off x="3428101" y="1874295"/>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29" name="Google Shape;129;p13"/>
          <p:cNvSpPr txBox="1"/>
          <p:nvPr>
            <p:ph idx="5" type="subTitle"/>
          </p:nvPr>
        </p:nvSpPr>
        <p:spPr>
          <a:xfrm>
            <a:off x="3428101"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30" name="Google Shape;130;p13"/>
          <p:cNvSpPr txBox="1"/>
          <p:nvPr>
            <p:ph hasCustomPrompt="1" idx="6" type="title"/>
          </p:nvPr>
        </p:nvSpPr>
        <p:spPr>
          <a:xfrm>
            <a:off x="6829307" y="1261174"/>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1" name="Google Shape;131;p13"/>
          <p:cNvSpPr txBox="1"/>
          <p:nvPr>
            <p:ph idx="7" type="subTitle"/>
          </p:nvPr>
        </p:nvSpPr>
        <p:spPr>
          <a:xfrm>
            <a:off x="6128357" y="1874295"/>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32" name="Google Shape;132;p13"/>
          <p:cNvSpPr txBox="1"/>
          <p:nvPr>
            <p:ph idx="8" type="subTitle"/>
          </p:nvPr>
        </p:nvSpPr>
        <p:spPr>
          <a:xfrm>
            <a:off x="6128357" y="224568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33" name="Google Shape;133;p13"/>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34" name="Google Shape;134;p13"/>
          <p:cNvSpPr txBox="1"/>
          <p:nvPr>
            <p:ph hasCustomPrompt="1" idx="13" type="title"/>
          </p:nvPr>
        </p:nvSpPr>
        <p:spPr>
          <a:xfrm>
            <a:off x="1428795" y="3047582"/>
            <a:ext cx="885900" cy="527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5" name="Google Shape;135;p13"/>
          <p:cNvSpPr txBox="1"/>
          <p:nvPr>
            <p:ph idx="14" type="subTitle"/>
          </p:nvPr>
        </p:nvSpPr>
        <p:spPr>
          <a:xfrm>
            <a:off x="727845"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36" name="Google Shape;136;p13"/>
          <p:cNvSpPr txBox="1"/>
          <p:nvPr>
            <p:ph idx="15" type="subTitle"/>
          </p:nvPr>
        </p:nvSpPr>
        <p:spPr>
          <a:xfrm>
            <a:off x="727845" y="403209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37" name="Google Shape;137;p13"/>
          <p:cNvSpPr txBox="1"/>
          <p:nvPr>
            <p:ph hasCustomPrompt="1" idx="16" type="title"/>
          </p:nvPr>
        </p:nvSpPr>
        <p:spPr>
          <a:xfrm>
            <a:off x="4129051" y="304758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38" name="Google Shape;138;p13"/>
          <p:cNvSpPr txBox="1"/>
          <p:nvPr>
            <p:ph idx="17" type="subTitle"/>
          </p:nvPr>
        </p:nvSpPr>
        <p:spPr>
          <a:xfrm>
            <a:off x="3428101"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39" name="Google Shape;139;p13"/>
          <p:cNvSpPr txBox="1"/>
          <p:nvPr>
            <p:ph idx="18" type="subTitle"/>
          </p:nvPr>
        </p:nvSpPr>
        <p:spPr>
          <a:xfrm>
            <a:off x="3428101" y="4032092"/>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40" name="Google Shape;140;p13"/>
          <p:cNvSpPr txBox="1"/>
          <p:nvPr>
            <p:ph hasCustomPrompt="1" idx="19" type="title"/>
          </p:nvPr>
        </p:nvSpPr>
        <p:spPr>
          <a:xfrm>
            <a:off x="6829307" y="3047582"/>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41" name="Google Shape;141;p13"/>
          <p:cNvSpPr txBox="1"/>
          <p:nvPr>
            <p:ph idx="20" type="subTitle"/>
          </p:nvPr>
        </p:nvSpPr>
        <p:spPr>
          <a:xfrm>
            <a:off x="6128357" y="3660691"/>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42" name="Google Shape;142;p13"/>
          <p:cNvSpPr txBox="1"/>
          <p:nvPr>
            <p:ph idx="21" type="subTitle"/>
          </p:nvPr>
        </p:nvSpPr>
        <p:spPr>
          <a:xfrm>
            <a:off x="6128357" y="4032093"/>
            <a:ext cx="22878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8_1_1">
    <p:spTree>
      <p:nvGrpSpPr>
        <p:cNvPr id="143" name="Shape 143"/>
        <p:cNvGrpSpPr/>
        <p:nvPr/>
      </p:nvGrpSpPr>
      <p:grpSpPr>
        <a:xfrm>
          <a:off x="0" y="0"/>
          <a:ext cx="0" cy="0"/>
          <a:chOff x="0" y="0"/>
          <a:chExt cx="0" cy="0"/>
        </a:xfrm>
      </p:grpSpPr>
      <p:sp>
        <p:nvSpPr>
          <p:cNvPr id="144" name="Google Shape;144;p14"/>
          <p:cNvSpPr/>
          <p:nvPr/>
        </p:nvSpPr>
        <p:spPr>
          <a:xfrm>
            <a:off x="0" y="0"/>
            <a:ext cx="45720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14"/>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46" name="Google Shape;146;p14"/>
          <p:cNvSpPr txBox="1"/>
          <p:nvPr>
            <p:ph type="title"/>
          </p:nvPr>
        </p:nvSpPr>
        <p:spPr>
          <a:xfrm>
            <a:off x="3897620" y="2235211"/>
            <a:ext cx="4099800" cy="4023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p:txBody>
      </p:sp>
      <p:sp>
        <p:nvSpPr>
          <p:cNvPr id="147" name="Google Shape;147;p14"/>
          <p:cNvSpPr txBox="1"/>
          <p:nvPr>
            <p:ph idx="1" type="subTitle"/>
          </p:nvPr>
        </p:nvSpPr>
        <p:spPr>
          <a:xfrm>
            <a:off x="3693920" y="754077"/>
            <a:ext cx="4507200" cy="1168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None/>
              <a:defRPr sz="2000"/>
            </a:lvl1pPr>
            <a:lvl2pPr lvl="1" rtl="0" algn="ctr">
              <a:spcBef>
                <a:spcPts val="0"/>
              </a:spcBef>
              <a:spcAft>
                <a:spcPts val="0"/>
              </a:spcAft>
              <a:buNone/>
              <a:defRPr sz="2000"/>
            </a:lvl2pPr>
            <a:lvl3pPr lvl="2" rtl="0" algn="ctr">
              <a:spcBef>
                <a:spcPts val="0"/>
              </a:spcBef>
              <a:spcAft>
                <a:spcPts val="0"/>
              </a:spcAft>
              <a:buNone/>
              <a:defRPr sz="2000"/>
            </a:lvl3pPr>
            <a:lvl4pPr lvl="3" rtl="0" algn="ctr">
              <a:spcBef>
                <a:spcPts val="0"/>
              </a:spcBef>
              <a:spcAft>
                <a:spcPts val="0"/>
              </a:spcAft>
              <a:buNone/>
              <a:defRPr sz="2000"/>
            </a:lvl4pPr>
            <a:lvl5pPr lvl="4" rtl="0" algn="ctr">
              <a:spcBef>
                <a:spcPts val="0"/>
              </a:spcBef>
              <a:spcAft>
                <a:spcPts val="0"/>
              </a:spcAft>
              <a:buNone/>
              <a:defRPr sz="2000"/>
            </a:lvl5pPr>
            <a:lvl6pPr lvl="5" rtl="0" algn="ctr">
              <a:spcBef>
                <a:spcPts val="0"/>
              </a:spcBef>
              <a:spcAft>
                <a:spcPts val="0"/>
              </a:spcAft>
              <a:buNone/>
              <a:defRPr sz="2000"/>
            </a:lvl6pPr>
            <a:lvl7pPr lvl="6" rtl="0" algn="ctr">
              <a:spcBef>
                <a:spcPts val="0"/>
              </a:spcBef>
              <a:spcAft>
                <a:spcPts val="0"/>
              </a:spcAft>
              <a:buNone/>
              <a:defRPr sz="2000"/>
            </a:lvl7pPr>
            <a:lvl8pPr lvl="7" rtl="0" algn="ctr">
              <a:spcBef>
                <a:spcPts val="0"/>
              </a:spcBef>
              <a:spcAft>
                <a:spcPts val="0"/>
              </a:spcAft>
              <a:buNone/>
              <a:defRPr sz="2000"/>
            </a:lvl8pPr>
            <a:lvl9pPr lvl="8" rtl="0" algn="ctr">
              <a:spcBef>
                <a:spcPts val="0"/>
              </a:spcBef>
              <a:spcAft>
                <a:spcPts val="0"/>
              </a:spcAft>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3">
    <p:spTree>
      <p:nvGrpSpPr>
        <p:cNvPr id="148" name="Shape 148"/>
        <p:cNvGrpSpPr/>
        <p:nvPr/>
      </p:nvGrpSpPr>
      <p:grpSpPr>
        <a:xfrm>
          <a:off x="0" y="0"/>
          <a:ext cx="0" cy="0"/>
          <a:chOff x="0" y="0"/>
          <a:chExt cx="0" cy="0"/>
        </a:xfrm>
      </p:grpSpPr>
      <p:grpSp>
        <p:nvGrpSpPr>
          <p:cNvPr id="149" name="Google Shape;149;p15"/>
          <p:cNvGrpSpPr/>
          <p:nvPr/>
        </p:nvGrpSpPr>
        <p:grpSpPr>
          <a:xfrm flipH="1" rot="10800000">
            <a:off x="0" y="-150"/>
            <a:ext cx="9144000" cy="5143775"/>
            <a:chOff x="0" y="-150"/>
            <a:chExt cx="9144000" cy="5143775"/>
          </a:xfrm>
        </p:grpSpPr>
        <p:sp>
          <p:nvSpPr>
            <p:cNvPr id="150" name="Google Shape;150;p15"/>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2" name="Google Shape;152;p15"/>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53" name="Google Shape;153;p15"/>
          <p:cNvSpPr txBox="1"/>
          <p:nvPr>
            <p:ph idx="1" type="body"/>
          </p:nvPr>
        </p:nvSpPr>
        <p:spPr>
          <a:xfrm>
            <a:off x="4748375" y="1400922"/>
            <a:ext cx="3675600" cy="3034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154" name="Google Shape;154;p15"/>
          <p:cNvSpPr txBox="1"/>
          <p:nvPr>
            <p:ph idx="2" type="body"/>
          </p:nvPr>
        </p:nvSpPr>
        <p:spPr>
          <a:xfrm>
            <a:off x="720000" y="1400922"/>
            <a:ext cx="3675600" cy="3034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a:lvl1pPr>
            <a:lvl2pPr indent="-330200" lvl="1" marL="914400" rtl="0">
              <a:lnSpc>
                <a:spcPct val="100000"/>
              </a:lnSpc>
              <a:spcBef>
                <a:spcPts val="0"/>
              </a:spcBef>
              <a:spcAft>
                <a:spcPts val="0"/>
              </a:spcAft>
              <a:buSzPts val="1600"/>
              <a:buChar char="○"/>
              <a:defRPr sz="1600"/>
            </a:lvl2pPr>
            <a:lvl3pPr indent="-330200" lvl="2" marL="1371600" rtl="0">
              <a:lnSpc>
                <a:spcPct val="100000"/>
              </a:lnSpc>
              <a:spcBef>
                <a:spcPts val="0"/>
              </a:spcBef>
              <a:spcAft>
                <a:spcPts val="0"/>
              </a:spcAft>
              <a:buSzPts val="1600"/>
              <a:buChar char="■"/>
              <a:defRPr sz="1600"/>
            </a:lvl3pPr>
            <a:lvl4pPr indent="-330200" lvl="3" marL="1828800" rtl="0">
              <a:lnSpc>
                <a:spcPct val="100000"/>
              </a:lnSpc>
              <a:spcBef>
                <a:spcPts val="0"/>
              </a:spcBef>
              <a:spcAft>
                <a:spcPts val="0"/>
              </a:spcAft>
              <a:buSzPts val="1600"/>
              <a:buChar char="●"/>
              <a:defRPr sz="1600"/>
            </a:lvl4pPr>
            <a:lvl5pPr indent="-330200" lvl="4" marL="2286000" rtl="0">
              <a:lnSpc>
                <a:spcPct val="100000"/>
              </a:lnSpc>
              <a:spcBef>
                <a:spcPts val="0"/>
              </a:spcBef>
              <a:spcAft>
                <a:spcPts val="0"/>
              </a:spcAft>
              <a:buSzPts val="1600"/>
              <a:buChar char="○"/>
              <a:defRPr sz="1600"/>
            </a:lvl5pPr>
            <a:lvl6pPr indent="-330200" lvl="5" marL="2743200" rtl="0">
              <a:lnSpc>
                <a:spcPct val="100000"/>
              </a:lnSpc>
              <a:spcBef>
                <a:spcPts val="0"/>
              </a:spcBef>
              <a:spcAft>
                <a:spcPts val="0"/>
              </a:spcAft>
              <a:buSzPts val="1600"/>
              <a:buChar char="■"/>
              <a:defRPr sz="1600"/>
            </a:lvl6pPr>
            <a:lvl7pPr indent="-330200" lvl="6" marL="3200400" rtl="0">
              <a:lnSpc>
                <a:spcPct val="100000"/>
              </a:lnSpc>
              <a:spcBef>
                <a:spcPts val="0"/>
              </a:spcBef>
              <a:spcAft>
                <a:spcPts val="0"/>
              </a:spcAft>
              <a:buSzPts val="1600"/>
              <a:buChar char="●"/>
              <a:defRPr sz="1600"/>
            </a:lvl7pPr>
            <a:lvl8pPr indent="-330200" lvl="7" marL="3657600" rtl="0">
              <a:lnSpc>
                <a:spcPct val="100000"/>
              </a:lnSpc>
              <a:spcBef>
                <a:spcPts val="0"/>
              </a:spcBef>
              <a:spcAft>
                <a:spcPts val="0"/>
              </a:spcAft>
              <a:buSzPts val="1600"/>
              <a:buChar char="○"/>
              <a:defRPr sz="1600"/>
            </a:lvl8pPr>
            <a:lvl9pPr indent="-330200" lvl="8" marL="4114800" rtl="0">
              <a:lnSpc>
                <a:spcPct val="100000"/>
              </a:lnSpc>
              <a:spcBef>
                <a:spcPts val="0"/>
              </a:spcBef>
              <a:spcAft>
                <a:spcPts val="0"/>
              </a:spcAft>
              <a:buSzPts val="1600"/>
              <a:buChar char="■"/>
              <a:defRPr sz="1600"/>
            </a:lvl9pPr>
          </a:lstStyle>
          <a:p/>
        </p:txBody>
      </p:sp>
      <p:sp>
        <p:nvSpPr>
          <p:cNvPr id="155" name="Google Shape;155;p1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200"/>
              <a:buFont typeface="Fredoka One"/>
              <a:buNone/>
              <a:defRPr/>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23_1_2_2">
    <p:spTree>
      <p:nvGrpSpPr>
        <p:cNvPr id="156" name="Shape 156"/>
        <p:cNvGrpSpPr/>
        <p:nvPr/>
      </p:nvGrpSpPr>
      <p:grpSpPr>
        <a:xfrm>
          <a:off x="0" y="0"/>
          <a:ext cx="0" cy="0"/>
          <a:chOff x="0" y="0"/>
          <a:chExt cx="0" cy="0"/>
        </a:xfrm>
      </p:grpSpPr>
      <p:sp>
        <p:nvSpPr>
          <p:cNvPr id="157" name="Google Shape;157;p16"/>
          <p:cNvSpPr/>
          <p:nvPr/>
        </p:nvSpPr>
        <p:spPr>
          <a:xfrm rot="-5400000">
            <a:off x="1860750" y="-2053650"/>
            <a:ext cx="5422500" cy="9250800"/>
          </a:xfrm>
          <a:prstGeom prst="trapezoid">
            <a:avLst>
              <a:gd fmla="val 31495"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p16"/>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59" name="Google Shape;159;p16"/>
          <p:cNvSpPr txBox="1"/>
          <p:nvPr>
            <p:ph idx="1" type="subTitle"/>
          </p:nvPr>
        </p:nvSpPr>
        <p:spPr>
          <a:xfrm>
            <a:off x="1710600" y="1845904"/>
            <a:ext cx="2569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60" name="Google Shape;160;p16"/>
          <p:cNvSpPr txBox="1"/>
          <p:nvPr>
            <p:ph idx="2" type="subTitle"/>
          </p:nvPr>
        </p:nvSpPr>
        <p:spPr>
          <a:xfrm>
            <a:off x="1710600" y="2234131"/>
            <a:ext cx="2569800" cy="61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61" name="Google Shape;161;p16"/>
          <p:cNvSpPr txBox="1"/>
          <p:nvPr>
            <p:ph idx="3" type="subTitle"/>
          </p:nvPr>
        </p:nvSpPr>
        <p:spPr>
          <a:xfrm>
            <a:off x="1710600" y="3214448"/>
            <a:ext cx="25698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62" name="Google Shape;162;p16"/>
          <p:cNvSpPr txBox="1"/>
          <p:nvPr>
            <p:ph idx="4" type="subTitle"/>
          </p:nvPr>
        </p:nvSpPr>
        <p:spPr>
          <a:xfrm>
            <a:off x="1710600" y="3602674"/>
            <a:ext cx="2569800" cy="61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163" name="Google Shape;163;p16"/>
          <p:cNvSpPr txBox="1"/>
          <p:nvPr>
            <p:ph type="title"/>
          </p:nvPr>
        </p:nvSpPr>
        <p:spPr>
          <a:xfrm>
            <a:off x="720000" y="387600"/>
            <a:ext cx="33162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64" name="Shape 164"/>
        <p:cNvGrpSpPr/>
        <p:nvPr/>
      </p:nvGrpSpPr>
      <p:grpSpPr>
        <a:xfrm>
          <a:off x="0" y="0"/>
          <a:ext cx="0" cy="0"/>
          <a:chOff x="0" y="0"/>
          <a:chExt cx="0" cy="0"/>
        </a:xfrm>
      </p:grpSpPr>
      <p:sp>
        <p:nvSpPr>
          <p:cNvPr id="165" name="Google Shape;165;p17"/>
          <p:cNvSpPr/>
          <p:nvPr/>
        </p:nvSpPr>
        <p:spPr>
          <a:xfrm rot="5400000">
            <a:off x="-338137" y="278338"/>
            <a:ext cx="5227600" cy="4592675"/>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17"/>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67" name="Google Shape;167;p17"/>
          <p:cNvSpPr txBox="1"/>
          <p:nvPr>
            <p:ph type="title"/>
          </p:nvPr>
        </p:nvSpPr>
        <p:spPr>
          <a:xfrm>
            <a:off x="4569872" y="387600"/>
            <a:ext cx="38520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168" name="Google Shape;168;p17"/>
          <p:cNvSpPr txBox="1"/>
          <p:nvPr>
            <p:ph idx="1" type="subTitle"/>
          </p:nvPr>
        </p:nvSpPr>
        <p:spPr>
          <a:xfrm>
            <a:off x="5504850" y="1386650"/>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69" name="Google Shape;169;p17"/>
          <p:cNvSpPr txBox="1"/>
          <p:nvPr>
            <p:ph idx="2" type="subTitle"/>
          </p:nvPr>
        </p:nvSpPr>
        <p:spPr>
          <a:xfrm>
            <a:off x="5504850" y="1730685"/>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70" name="Google Shape;170;p17"/>
          <p:cNvSpPr txBox="1"/>
          <p:nvPr>
            <p:ph idx="3" type="subTitle"/>
          </p:nvPr>
        </p:nvSpPr>
        <p:spPr>
          <a:xfrm>
            <a:off x="5504850" y="2524826"/>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71" name="Google Shape;171;p17"/>
          <p:cNvSpPr txBox="1"/>
          <p:nvPr>
            <p:ph idx="4" type="subTitle"/>
          </p:nvPr>
        </p:nvSpPr>
        <p:spPr>
          <a:xfrm>
            <a:off x="5504850" y="2868861"/>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72" name="Google Shape;172;p17"/>
          <p:cNvSpPr txBox="1"/>
          <p:nvPr>
            <p:ph idx="5" type="subTitle"/>
          </p:nvPr>
        </p:nvSpPr>
        <p:spPr>
          <a:xfrm>
            <a:off x="5504850" y="3663001"/>
            <a:ext cx="2916900" cy="371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73" name="Google Shape;173;p17"/>
          <p:cNvSpPr txBox="1"/>
          <p:nvPr>
            <p:ph idx="6" type="subTitle"/>
          </p:nvPr>
        </p:nvSpPr>
        <p:spPr>
          <a:xfrm>
            <a:off x="5504850" y="4007036"/>
            <a:ext cx="2916900" cy="699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2_1">
    <p:spTree>
      <p:nvGrpSpPr>
        <p:cNvPr id="174" name="Shape 174"/>
        <p:cNvGrpSpPr/>
        <p:nvPr/>
      </p:nvGrpSpPr>
      <p:grpSpPr>
        <a:xfrm>
          <a:off x="0" y="0"/>
          <a:ext cx="0" cy="0"/>
          <a:chOff x="0" y="0"/>
          <a:chExt cx="0" cy="0"/>
        </a:xfrm>
      </p:grpSpPr>
      <p:grpSp>
        <p:nvGrpSpPr>
          <p:cNvPr id="175" name="Google Shape;175;p18"/>
          <p:cNvGrpSpPr/>
          <p:nvPr/>
        </p:nvGrpSpPr>
        <p:grpSpPr>
          <a:xfrm>
            <a:off x="-740994" y="-896691"/>
            <a:ext cx="10625988" cy="8781435"/>
            <a:chOff x="-740994" y="-896691"/>
            <a:chExt cx="10625988" cy="8781435"/>
          </a:xfrm>
        </p:grpSpPr>
        <p:grpSp>
          <p:nvGrpSpPr>
            <p:cNvPr id="176" name="Google Shape;176;p18"/>
            <p:cNvGrpSpPr/>
            <p:nvPr/>
          </p:nvGrpSpPr>
          <p:grpSpPr>
            <a:xfrm>
              <a:off x="-78450" y="2008500"/>
              <a:ext cx="9300900" cy="1126500"/>
              <a:chOff x="-99300" y="2008500"/>
              <a:chExt cx="9300900" cy="1126500"/>
            </a:xfrm>
          </p:grpSpPr>
          <p:sp>
            <p:nvSpPr>
              <p:cNvPr id="177" name="Google Shape;177;p1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8"/>
            <p:cNvGrpSpPr/>
            <p:nvPr/>
          </p:nvGrpSpPr>
          <p:grpSpPr>
            <a:xfrm rot="1800013">
              <a:off x="-1161967" y="1877267"/>
              <a:ext cx="11467935" cy="1388965"/>
              <a:chOff x="-99300" y="2008500"/>
              <a:chExt cx="9300900" cy="1126500"/>
            </a:xfrm>
          </p:grpSpPr>
          <p:sp>
            <p:nvSpPr>
              <p:cNvPr id="180" name="Google Shape;180;p1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18"/>
            <p:cNvGrpSpPr/>
            <p:nvPr/>
          </p:nvGrpSpPr>
          <p:grpSpPr>
            <a:xfrm flipH="1" rot="-1800013">
              <a:off x="-1161967" y="1877267"/>
              <a:ext cx="11467935" cy="1388965"/>
              <a:chOff x="-99300" y="2008500"/>
              <a:chExt cx="9300900" cy="1126500"/>
            </a:xfrm>
          </p:grpSpPr>
          <p:sp>
            <p:nvSpPr>
              <p:cNvPr id="183" name="Google Shape;183;p1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18"/>
            <p:cNvSpPr/>
            <p:nvPr/>
          </p:nvSpPr>
          <p:spPr>
            <a:xfrm rot="-1800013">
              <a:off x="5304591" y="2163656"/>
              <a:ext cx="1388965" cy="5759675"/>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flipH="1" rot="1800013">
              <a:off x="2450443" y="2163656"/>
              <a:ext cx="1388965" cy="5759675"/>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8"/>
            <p:cNvSpPr/>
            <p:nvPr/>
          </p:nvSpPr>
          <p:spPr>
            <a:xfrm>
              <a:off x="4008750" y="25509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8" name="Google Shape;188;p18"/>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189" name="Google Shape;189;p18"/>
          <p:cNvSpPr txBox="1"/>
          <p:nvPr>
            <p:ph hasCustomPrompt="1" type="title"/>
          </p:nvPr>
        </p:nvSpPr>
        <p:spPr>
          <a:xfrm>
            <a:off x="1428791"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0" name="Google Shape;190;p18"/>
          <p:cNvSpPr txBox="1"/>
          <p:nvPr>
            <p:ph idx="1" type="subTitle"/>
          </p:nvPr>
        </p:nvSpPr>
        <p:spPr>
          <a:xfrm>
            <a:off x="727841"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91" name="Google Shape;191;p18"/>
          <p:cNvSpPr txBox="1"/>
          <p:nvPr>
            <p:ph idx="2" type="subTitle"/>
          </p:nvPr>
        </p:nvSpPr>
        <p:spPr>
          <a:xfrm>
            <a:off x="727850"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92" name="Google Shape;192;p18"/>
          <p:cNvSpPr txBox="1"/>
          <p:nvPr>
            <p:ph hasCustomPrompt="1" idx="3" type="title"/>
          </p:nvPr>
        </p:nvSpPr>
        <p:spPr>
          <a:xfrm>
            <a:off x="4129046"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3" name="Google Shape;193;p18"/>
          <p:cNvSpPr txBox="1"/>
          <p:nvPr>
            <p:ph idx="4" type="subTitle"/>
          </p:nvPr>
        </p:nvSpPr>
        <p:spPr>
          <a:xfrm>
            <a:off x="3428100"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94" name="Google Shape;194;p18"/>
          <p:cNvSpPr txBox="1"/>
          <p:nvPr>
            <p:ph idx="5" type="subTitle"/>
          </p:nvPr>
        </p:nvSpPr>
        <p:spPr>
          <a:xfrm>
            <a:off x="3428103"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95" name="Google Shape;195;p18"/>
          <p:cNvSpPr txBox="1"/>
          <p:nvPr>
            <p:ph hasCustomPrompt="1" idx="6" type="title"/>
          </p:nvPr>
        </p:nvSpPr>
        <p:spPr>
          <a:xfrm>
            <a:off x="6829309" y="1675711"/>
            <a:ext cx="8859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6" name="Google Shape;196;p18"/>
          <p:cNvSpPr txBox="1"/>
          <p:nvPr>
            <p:ph idx="7" type="subTitle"/>
          </p:nvPr>
        </p:nvSpPr>
        <p:spPr>
          <a:xfrm>
            <a:off x="6128359" y="2352849"/>
            <a:ext cx="22878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197" name="Google Shape;197;p18"/>
          <p:cNvSpPr txBox="1"/>
          <p:nvPr>
            <p:ph idx="8" type="subTitle"/>
          </p:nvPr>
        </p:nvSpPr>
        <p:spPr>
          <a:xfrm>
            <a:off x="6128355" y="2834829"/>
            <a:ext cx="2287800" cy="105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198" name="Google Shape;198;p18"/>
          <p:cNvSpPr txBox="1"/>
          <p:nvPr>
            <p:ph idx="9"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4">
    <p:spTree>
      <p:nvGrpSpPr>
        <p:cNvPr id="199" name="Shape 199"/>
        <p:cNvGrpSpPr/>
        <p:nvPr/>
      </p:nvGrpSpPr>
      <p:grpSpPr>
        <a:xfrm>
          <a:off x="0" y="0"/>
          <a:ext cx="0" cy="0"/>
          <a:chOff x="0" y="0"/>
          <a:chExt cx="0" cy="0"/>
        </a:xfrm>
      </p:grpSpPr>
      <p:sp>
        <p:nvSpPr>
          <p:cNvPr id="200" name="Google Shape;200;p19"/>
          <p:cNvSpPr/>
          <p:nvPr/>
        </p:nvSpPr>
        <p:spPr>
          <a:xfrm rot="10800000">
            <a:off x="2235900" y="0"/>
            <a:ext cx="69081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19"/>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02" name="Google Shape;202;p19"/>
          <p:cNvSpPr txBox="1"/>
          <p:nvPr>
            <p:ph type="title"/>
          </p:nvPr>
        </p:nvSpPr>
        <p:spPr>
          <a:xfrm>
            <a:off x="720000" y="387600"/>
            <a:ext cx="77016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
        <p:nvSpPr>
          <p:cNvPr id="203" name="Google Shape;203;p19"/>
          <p:cNvSpPr txBox="1"/>
          <p:nvPr>
            <p:ph idx="1" type="subTitle"/>
          </p:nvPr>
        </p:nvSpPr>
        <p:spPr>
          <a:xfrm>
            <a:off x="725444" y="1939150"/>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04" name="Google Shape;204;p19"/>
          <p:cNvSpPr txBox="1"/>
          <p:nvPr>
            <p:ph idx="2" type="subTitle"/>
          </p:nvPr>
        </p:nvSpPr>
        <p:spPr>
          <a:xfrm>
            <a:off x="725444" y="2310538"/>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05" name="Google Shape;205;p19"/>
          <p:cNvSpPr txBox="1"/>
          <p:nvPr>
            <p:ph idx="3" type="subTitle"/>
          </p:nvPr>
        </p:nvSpPr>
        <p:spPr>
          <a:xfrm>
            <a:off x="725444" y="3725548"/>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06" name="Google Shape;206;p19"/>
          <p:cNvSpPr txBox="1"/>
          <p:nvPr>
            <p:ph idx="4" type="subTitle"/>
          </p:nvPr>
        </p:nvSpPr>
        <p:spPr>
          <a:xfrm>
            <a:off x="725444" y="4096950"/>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07" name="Google Shape;207;p19"/>
          <p:cNvSpPr txBox="1"/>
          <p:nvPr>
            <p:ph hasCustomPrompt="1" idx="5" type="title"/>
          </p:nvPr>
        </p:nvSpPr>
        <p:spPr>
          <a:xfrm>
            <a:off x="1460288" y="1326804"/>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08" name="Google Shape;208;p19"/>
          <p:cNvSpPr txBox="1"/>
          <p:nvPr>
            <p:ph hasCustomPrompt="1" idx="6" type="title"/>
          </p:nvPr>
        </p:nvSpPr>
        <p:spPr>
          <a:xfrm>
            <a:off x="1460288" y="3113213"/>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09" name="Google Shape;209;p19"/>
          <p:cNvSpPr txBox="1"/>
          <p:nvPr>
            <p:ph idx="7" type="subTitle"/>
          </p:nvPr>
        </p:nvSpPr>
        <p:spPr>
          <a:xfrm>
            <a:off x="6243262" y="1939150"/>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10" name="Google Shape;210;p19"/>
          <p:cNvSpPr txBox="1"/>
          <p:nvPr>
            <p:ph idx="8" type="subTitle"/>
          </p:nvPr>
        </p:nvSpPr>
        <p:spPr>
          <a:xfrm>
            <a:off x="6243262" y="2310538"/>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1" name="Google Shape;211;p19"/>
          <p:cNvSpPr txBox="1"/>
          <p:nvPr>
            <p:ph idx="9" type="subTitle"/>
          </p:nvPr>
        </p:nvSpPr>
        <p:spPr>
          <a:xfrm>
            <a:off x="6243262" y="3725548"/>
            <a:ext cx="21753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gn="ctr">
              <a:lnSpc>
                <a:spcPct val="100000"/>
              </a:lnSpc>
              <a:spcBef>
                <a:spcPts val="0"/>
              </a:spcBef>
              <a:spcAft>
                <a:spcPts val="0"/>
              </a:spcAft>
              <a:buNone/>
              <a:defRPr sz="2600">
                <a:latin typeface="Bebas Neue"/>
                <a:ea typeface="Bebas Neue"/>
                <a:cs typeface="Bebas Neue"/>
                <a:sym typeface="Bebas Neue"/>
              </a:defRPr>
            </a:lvl2pPr>
            <a:lvl3pPr lvl="2" rtl="0" algn="ctr">
              <a:lnSpc>
                <a:spcPct val="100000"/>
              </a:lnSpc>
              <a:spcBef>
                <a:spcPts val="0"/>
              </a:spcBef>
              <a:spcAft>
                <a:spcPts val="0"/>
              </a:spcAft>
              <a:buNone/>
              <a:defRPr sz="2600">
                <a:latin typeface="Bebas Neue"/>
                <a:ea typeface="Bebas Neue"/>
                <a:cs typeface="Bebas Neue"/>
                <a:sym typeface="Bebas Neue"/>
              </a:defRPr>
            </a:lvl3pPr>
            <a:lvl4pPr lvl="3" rtl="0" algn="ctr">
              <a:lnSpc>
                <a:spcPct val="100000"/>
              </a:lnSpc>
              <a:spcBef>
                <a:spcPts val="0"/>
              </a:spcBef>
              <a:spcAft>
                <a:spcPts val="0"/>
              </a:spcAft>
              <a:buNone/>
              <a:defRPr sz="2600">
                <a:latin typeface="Bebas Neue"/>
                <a:ea typeface="Bebas Neue"/>
                <a:cs typeface="Bebas Neue"/>
                <a:sym typeface="Bebas Neue"/>
              </a:defRPr>
            </a:lvl4pPr>
            <a:lvl5pPr lvl="4" rtl="0" algn="ctr">
              <a:lnSpc>
                <a:spcPct val="100000"/>
              </a:lnSpc>
              <a:spcBef>
                <a:spcPts val="0"/>
              </a:spcBef>
              <a:spcAft>
                <a:spcPts val="0"/>
              </a:spcAft>
              <a:buNone/>
              <a:defRPr sz="2600">
                <a:latin typeface="Bebas Neue"/>
                <a:ea typeface="Bebas Neue"/>
                <a:cs typeface="Bebas Neue"/>
                <a:sym typeface="Bebas Neue"/>
              </a:defRPr>
            </a:lvl5pPr>
            <a:lvl6pPr lvl="5" rtl="0" algn="ctr">
              <a:lnSpc>
                <a:spcPct val="100000"/>
              </a:lnSpc>
              <a:spcBef>
                <a:spcPts val="0"/>
              </a:spcBef>
              <a:spcAft>
                <a:spcPts val="0"/>
              </a:spcAft>
              <a:buNone/>
              <a:defRPr sz="2600">
                <a:latin typeface="Bebas Neue"/>
                <a:ea typeface="Bebas Neue"/>
                <a:cs typeface="Bebas Neue"/>
                <a:sym typeface="Bebas Neue"/>
              </a:defRPr>
            </a:lvl6pPr>
            <a:lvl7pPr lvl="6" rtl="0" algn="ctr">
              <a:lnSpc>
                <a:spcPct val="100000"/>
              </a:lnSpc>
              <a:spcBef>
                <a:spcPts val="0"/>
              </a:spcBef>
              <a:spcAft>
                <a:spcPts val="0"/>
              </a:spcAft>
              <a:buNone/>
              <a:defRPr sz="2600">
                <a:latin typeface="Bebas Neue"/>
                <a:ea typeface="Bebas Neue"/>
                <a:cs typeface="Bebas Neue"/>
                <a:sym typeface="Bebas Neue"/>
              </a:defRPr>
            </a:lvl7pPr>
            <a:lvl8pPr lvl="7" rtl="0" algn="ctr">
              <a:lnSpc>
                <a:spcPct val="100000"/>
              </a:lnSpc>
              <a:spcBef>
                <a:spcPts val="0"/>
              </a:spcBef>
              <a:spcAft>
                <a:spcPts val="0"/>
              </a:spcAft>
              <a:buNone/>
              <a:defRPr sz="2600">
                <a:latin typeface="Bebas Neue"/>
                <a:ea typeface="Bebas Neue"/>
                <a:cs typeface="Bebas Neue"/>
                <a:sym typeface="Bebas Neue"/>
              </a:defRPr>
            </a:lvl8pPr>
            <a:lvl9pPr lvl="8" rtl="0" algn="ctr">
              <a:lnSpc>
                <a:spcPct val="100000"/>
              </a:lnSpc>
              <a:spcBef>
                <a:spcPts val="0"/>
              </a:spcBef>
              <a:spcAft>
                <a:spcPts val="0"/>
              </a:spcAft>
              <a:buNone/>
              <a:defRPr sz="2600">
                <a:latin typeface="Bebas Neue"/>
                <a:ea typeface="Bebas Neue"/>
                <a:cs typeface="Bebas Neue"/>
                <a:sym typeface="Bebas Neue"/>
              </a:defRPr>
            </a:lvl9pPr>
          </a:lstStyle>
          <a:p/>
        </p:txBody>
      </p:sp>
      <p:sp>
        <p:nvSpPr>
          <p:cNvPr id="212" name="Google Shape;212;p19"/>
          <p:cNvSpPr txBox="1"/>
          <p:nvPr>
            <p:ph idx="13" type="subTitle"/>
          </p:nvPr>
        </p:nvSpPr>
        <p:spPr>
          <a:xfrm>
            <a:off x="6243262" y="4096950"/>
            <a:ext cx="21753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
        <p:nvSpPr>
          <p:cNvPr id="213" name="Google Shape;213;p19"/>
          <p:cNvSpPr txBox="1"/>
          <p:nvPr>
            <p:ph hasCustomPrompt="1" idx="14" type="title"/>
          </p:nvPr>
        </p:nvSpPr>
        <p:spPr>
          <a:xfrm>
            <a:off x="6978109" y="1326804"/>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214" name="Google Shape;214;p19"/>
          <p:cNvSpPr txBox="1"/>
          <p:nvPr>
            <p:ph hasCustomPrompt="1" idx="15" type="title"/>
          </p:nvPr>
        </p:nvSpPr>
        <p:spPr>
          <a:xfrm>
            <a:off x="6978109" y="3113213"/>
            <a:ext cx="705600" cy="527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4000"/>
            </a:lvl1pPr>
            <a:lvl2pPr lvl="1" rtl="0" algn="ctr">
              <a:lnSpc>
                <a:spcPct val="100000"/>
              </a:lnSpc>
              <a:spcBef>
                <a:spcPts val="0"/>
              </a:spcBef>
              <a:spcAft>
                <a:spcPts val="0"/>
              </a:spcAft>
              <a:buClr>
                <a:schemeClr val="dk2"/>
              </a:buClr>
              <a:buSzPts val="3200"/>
              <a:buNone/>
              <a:defRPr sz="3200">
                <a:solidFill>
                  <a:schemeClr val="dk2"/>
                </a:solidFill>
              </a:defRPr>
            </a:lvl2pPr>
            <a:lvl3pPr lvl="2" rtl="0" algn="ctr">
              <a:lnSpc>
                <a:spcPct val="100000"/>
              </a:lnSpc>
              <a:spcBef>
                <a:spcPts val="0"/>
              </a:spcBef>
              <a:spcAft>
                <a:spcPts val="0"/>
              </a:spcAft>
              <a:buClr>
                <a:schemeClr val="dk2"/>
              </a:buClr>
              <a:buSzPts val="3200"/>
              <a:buNone/>
              <a:defRPr sz="3200">
                <a:solidFill>
                  <a:schemeClr val="dk2"/>
                </a:solidFill>
              </a:defRPr>
            </a:lvl3pPr>
            <a:lvl4pPr lvl="3" rtl="0" algn="ctr">
              <a:lnSpc>
                <a:spcPct val="100000"/>
              </a:lnSpc>
              <a:spcBef>
                <a:spcPts val="0"/>
              </a:spcBef>
              <a:spcAft>
                <a:spcPts val="0"/>
              </a:spcAft>
              <a:buClr>
                <a:schemeClr val="dk2"/>
              </a:buClr>
              <a:buSzPts val="3200"/>
              <a:buNone/>
              <a:defRPr sz="3200">
                <a:solidFill>
                  <a:schemeClr val="dk2"/>
                </a:solidFill>
              </a:defRPr>
            </a:lvl4pPr>
            <a:lvl5pPr lvl="4" rtl="0" algn="ctr">
              <a:lnSpc>
                <a:spcPct val="100000"/>
              </a:lnSpc>
              <a:spcBef>
                <a:spcPts val="0"/>
              </a:spcBef>
              <a:spcAft>
                <a:spcPts val="0"/>
              </a:spcAft>
              <a:buClr>
                <a:schemeClr val="dk2"/>
              </a:buClr>
              <a:buSzPts val="3200"/>
              <a:buNone/>
              <a:defRPr sz="3200">
                <a:solidFill>
                  <a:schemeClr val="dk2"/>
                </a:solidFill>
              </a:defRPr>
            </a:lvl5pPr>
            <a:lvl6pPr lvl="5" rtl="0" algn="ctr">
              <a:lnSpc>
                <a:spcPct val="100000"/>
              </a:lnSpc>
              <a:spcBef>
                <a:spcPts val="0"/>
              </a:spcBef>
              <a:spcAft>
                <a:spcPts val="0"/>
              </a:spcAft>
              <a:buClr>
                <a:schemeClr val="dk2"/>
              </a:buClr>
              <a:buSzPts val="3200"/>
              <a:buNone/>
              <a:defRPr sz="3200">
                <a:solidFill>
                  <a:schemeClr val="dk2"/>
                </a:solidFill>
              </a:defRPr>
            </a:lvl6pPr>
            <a:lvl7pPr lvl="6" rtl="0" algn="ctr">
              <a:lnSpc>
                <a:spcPct val="100000"/>
              </a:lnSpc>
              <a:spcBef>
                <a:spcPts val="0"/>
              </a:spcBef>
              <a:spcAft>
                <a:spcPts val="0"/>
              </a:spcAft>
              <a:buClr>
                <a:schemeClr val="dk2"/>
              </a:buClr>
              <a:buSzPts val="3200"/>
              <a:buNone/>
              <a:defRPr sz="3200">
                <a:solidFill>
                  <a:schemeClr val="dk2"/>
                </a:solidFill>
              </a:defRPr>
            </a:lvl7pPr>
            <a:lvl8pPr lvl="7" rtl="0" algn="ctr">
              <a:lnSpc>
                <a:spcPct val="100000"/>
              </a:lnSpc>
              <a:spcBef>
                <a:spcPts val="0"/>
              </a:spcBef>
              <a:spcAft>
                <a:spcPts val="0"/>
              </a:spcAft>
              <a:buClr>
                <a:schemeClr val="dk2"/>
              </a:buClr>
              <a:buSzPts val="3200"/>
              <a:buNone/>
              <a:defRPr sz="3200">
                <a:solidFill>
                  <a:schemeClr val="dk2"/>
                </a:solidFill>
              </a:defRPr>
            </a:lvl8pPr>
            <a:lvl9pPr lvl="8" rtl="0" algn="ctr">
              <a:lnSpc>
                <a:spcPct val="100000"/>
              </a:lnSpc>
              <a:spcBef>
                <a:spcPts val="0"/>
              </a:spcBef>
              <a:spcAft>
                <a:spcPts val="0"/>
              </a:spcAft>
              <a:buClr>
                <a:schemeClr val="dk2"/>
              </a:buClr>
              <a:buSzPts val="3200"/>
              <a:buNone/>
              <a:defRPr sz="3200">
                <a:solidFill>
                  <a:schemeClr val="dk2"/>
                </a:solidFill>
              </a:defRPr>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15" name="Shape 215"/>
        <p:cNvGrpSpPr/>
        <p:nvPr/>
      </p:nvGrpSpPr>
      <p:grpSpPr>
        <a:xfrm>
          <a:off x="0" y="0"/>
          <a:ext cx="0" cy="0"/>
          <a:chOff x="0" y="0"/>
          <a:chExt cx="0" cy="0"/>
        </a:xfrm>
      </p:grpSpPr>
      <p:sp>
        <p:nvSpPr>
          <p:cNvPr id="216" name="Google Shape;216;p20"/>
          <p:cNvSpPr/>
          <p:nvPr/>
        </p:nvSpPr>
        <p:spPr>
          <a:xfrm flipH="1" rot="5400000">
            <a:off x="1943075" y="-1993800"/>
            <a:ext cx="5256300" cy="9131100"/>
          </a:xfrm>
          <a:prstGeom prst="trapezoid">
            <a:avLst>
              <a:gd fmla="val 394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20"/>
          <p:cNvPicPr preferRelativeResize="0"/>
          <p:nvPr/>
        </p:nvPicPr>
        <p:blipFill>
          <a:blip r:embed="rId2">
            <a:alphaModFix amt="36000"/>
          </a:blip>
          <a:stretch>
            <a:fillRect/>
          </a:stretch>
        </p:blipFill>
        <p:spPr>
          <a:xfrm flipH="1">
            <a:off x="0" y="0"/>
            <a:ext cx="9144000" cy="5143500"/>
          </a:xfrm>
          <a:prstGeom prst="rect">
            <a:avLst/>
          </a:prstGeom>
          <a:noFill/>
          <a:ln>
            <a:noFill/>
          </a:ln>
        </p:spPr>
      </p:pic>
      <p:sp>
        <p:nvSpPr>
          <p:cNvPr id="218" name="Google Shape;218;p20"/>
          <p:cNvSpPr txBox="1"/>
          <p:nvPr>
            <p:ph idx="1" type="subTitle"/>
          </p:nvPr>
        </p:nvSpPr>
        <p:spPr>
          <a:xfrm>
            <a:off x="845225" y="3660691"/>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19" name="Google Shape;219;p20"/>
          <p:cNvSpPr txBox="1"/>
          <p:nvPr>
            <p:ph idx="2" type="subTitle"/>
          </p:nvPr>
        </p:nvSpPr>
        <p:spPr>
          <a:xfrm>
            <a:off x="845225"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20" name="Google Shape;220;p20"/>
          <p:cNvSpPr txBox="1"/>
          <p:nvPr>
            <p:ph idx="3" type="subTitle"/>
          </p:nvPr>
        </p:nvSpPr>
        <p:spPr>
          <a:xfrm>
            <a:off x="3536550" y="366069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21" name="Google Shape;221;p20"/>
          <p:cNvSpPr txBox="1"/>
          <p:nvPr>
            <p:ph idx="4" type="subTitle"/>
          </p:nvPr>
        </p:nvSpPr>
        <p:spPr>
          <a:xfrm>
            <a:off x="3536550"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22" name="Google Shape;222;p20"/>
          <p:cNvSpPr txBox="1"/>
          <p:nvPr>
            <p:ph idx="5" type="subTitle"/>
          </p:nvPr>
        </p:nvSpPr>
        <p:spPr>
          <a:xfrm>
            <a:off x="6227875" y="3660691"/>
            <a:ext cx="2070900" cy="3714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23" name="Google Shape;223;p20"/>
          <p:cNvSpPr txBox="1"/>
          <p:nvPr>
            <p:ph idx="6" type="subTitle"/>
          </p:nvPr>
        </p:nvSpPr>
        <p:spPr>
          <a:xfrm>
            <a:off x="6227875" y="4032095"/>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24" name="Google Shape;224;p20"/>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Font typeface="Bebas Neue"/>
              <a:buNone/>
              <a:defRPr>
                <a:latin typeface="Bebas Neue"/>
                <a:ea typeface="Bebas Neue"/>
                <a:cs typeface="Bebas Neue"/>
                <a:sym typeface="Bebas Neue"/>
              </a:defRPr>
            </a:lvl2pPr>
            <a:lvl3pPr lvl="2" rtl="0" algn="ctr">
              <a:spcBef>
                <a:spcPts val="0"/>
              </a:spcBef>
              <a:spcAft>
                <a:spcPts val="0"/>
              </a:spcAft>
              <a:buSzPts val="3600"/>
              <a:buFont typeface="Bebas Neue"/>
              <a:buNone/>
              <a:defRPr>
                <a:latin typeface="Bebas Neue"/>
                <a:ea typeface="Bebas Neue"/>
                <a:cs typeface="Bebas Neue"/>
                <a:sym typeface="Bebas Neue"/>
              </a:defRPr>
            </a:lvl3pPr>
            <a:lvl4pPr lvl="3" rtl="0" algn="ctr">
              <a:spcBef>
                <a:spcPts val="0"/>
              </a:spcBef>
              <a:spcAft>
                <a:spcPts val="0"/>
              </a:spcAft>
              <a:buSzPts val="3600"/>
              <a:buFont typeface="Bebas Neue"/>
              <a:buNone/>
              <a:defRPr>
                <a:latin typeface="Bebas Neue"/>
                <a:ea typeface="Bebas Neue"/>
                <a:cs typeface="Bebas Neue"/>
                <a:sym typeface="Bebas Neue"/>
              </a:defRPr>
            </a:lvl4pPr>
            <a:lvl5pPr lvl="4" rtl="0" algn="ctr">
              <a:spcBef>
                <a:spcPts val="0"/>
              </a:spcBef>
              <a:spcAft>
                <a:spcPts val="0"/>
              </a:spcAft>
              <a:buSzPts val="3600"/>
              <a:buFont typeface="Bebas Neue"/>
              <a:buNone/>
              <a:defRPr>
                <a:latin typeface="Bebas Neue"/>
                <a:ea typeface="Bebas Neue"/>
                <a:cs typeface="Bebas Neue"/>
                <a:sym typeface="Bebas Neue"/>
              </a:defRPr>
            </a:lvl5pPr>
            <a:lvl6pPr lvl="5" rtl="0" algn="ctr">
              <a:spcBef>
                <a:spcPts val="0"/>
              </a:spcBef>
              <a:spcAft>
                <a:spcPts val="0"/>
              </a:spcAft>
              <a:buSzPts val="3600"/>
              <a:buFont typeface="Bebas Neue"/>
              <a:buNone/>
              <a:defRPr>
                <a:latin typeface="Bebas Neue"/>
                <a:ea typeface="Bebas Neue"/>
                <a:cs typeface="Bebas Neue"/>
                <a:sym typeface="Bebas Neue"/>
              </a:defRPr>
            </a:lvl6pPr>
            <a:lvl7pPr lvl="6" rtl="0" algn="ctr">
              <a:spcBef>
                <a:spcPts val="0"/>
              </a:spcBef>
              <a:spcAft>
                <a:spcPts val="0"/>
              </a:spcAft>
              <a:buSzPts val="3600"/>
              <a:buFont typeface="Bebas Neue"/>
              <a:buNone/>
              <a:defRPr>
                <a:latin typeface="Bebas Neue"/>
                <a:ea typeface="Bebas Neue"/>
                <a:cs typeface="Bebas Neue"/>
                <a:sym typeface="Bebas Neue"/>
              </a:defRPr>
            </a:lvl7pPr>
            <a:lvl8pPr lvl="7" rtl="0" algn="ctr">
              <a:spcBef>
                <a:spcPts val="0"/>
              </a:spcBef>
              <a:spcAft>
                <a:spcPts val="0"/>
              </a:spcAft>
              <a:buSzPts val="3600"/>
              <a:buFont typeface="Bebas Neue"/>
              <a:buNone/>
              <a:defRPr>
                <a:latin typeface="Bebas Neue"/>
                <a:ea typeface="Bebas Neue"/>
                <a:cs typeface="Bebas Neue"/>
                <a:sym typeface="Bebas Neue"/>
              </a:defRPr>
            </a:lvl8pPr>
            <a:lvl9pPr lvl="8" rtl="0" algn="ctr">
              <a:spcBef>
                <a:spcPts val="0"/>
              </a:spcBef>
              <a:spcAft>
                <a:spcPts val="0"/>
              </a:spcAft>
              <a:buSzPts val="3600"/>
              <a:buFont typeface="Bebas Neue"/>
              <a:buNone/>
              <a:defRPr>
                <a:latin typeface="Bebas Neue"/>
                <a:ea typeface="Bebas Neue"/>
                <a:cs typeface="Bebas Neue"/>
                <a:sym typeface="Bebas Neue"/>
              </a:defRPr>
            </a:lvl9pPr>
          </a:lstStyle>
          <a:p/>
        </p:txBody>
      </p:sp>
      <p:sp>
        <p:nvSpPr>
          <p:cNvPr id="225" name="Google Shape;225;p20"/>
          <p:cNvSpPr txBox="1"/>
          <p:nvPr>
            <p:ph idx="7" type="subTitle"/>
          </p:nvPr>
        </p:nvSpPr>
        <p:spPr>
          <a:xfrm>
            <a:off x="845231"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26" name="Google Shape;226;p20"/>
          <p:cNvSpPr txBox="1"/>
          <p:nvPr>
            <p:ph idx="8" type="subTitle"/>
          </p:nvPr>
        </p:nvSpPr>
        <p:spPr>
          <a:xfrm>
            <a:off x="845231"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27" name="Google Shape;227;p20"/>
          <p:cNvSpPr txBox="1"/>
          <p:nvPr>
            <p:ph idx="9" type="subTitle"/>
          </p:nvPr>
        </p:nvSpPr>
        <p:spPr>
          <a:xfrm>
            <a:off x="3536550"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28" name="Google Shape;228;p20"/>
          <p:cNvSpPr txBox="1"/>
          <p:nvPr>
            <p:ph idx="13" type="subTitle"/>
          </p:nvPr>
        </p:nvSpPr>
        <p:spPr>
          <a:xfrm>
            <a:off x="3536550"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
        <p:nvSpPr>
          <p:cNvPr id="229" name="Google Shape;229;p20"/>
          <p:cNvSpPr txBox="1"/>
          <p:nvPr>
            <p:ph idx="14" type="subTitle"/>
          </p:nvPr>
        </p:nvSpPr>
        <p:spPr>
          <a:xfrm>
            <a:off x="6227875" y="1921051"/>
            <a:ext cx="20709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230" name="Google Shape;230;p20"/>
          <p:cNvSpPr txBox="1"/>
          <p:nvPr>
            <p:ph idx="15" type="subTitle"/>
          </p:nvPr>
        </p:nvSpPr>
        <p:spPr>
          <a:xfrm>
            <a:off x="6227875" y="2292453"/>
            <a:ext cx="2070900" cy="644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
          <p:cNvSpPr/>
          <p:nvPr/>
        </p:nvSpPr>
        <p:spPr>
          <a:xfrm>
            <a:off x="4572000" y="0"/>
            <a:ext cx="3849600" cy="5143500"/>
          </a:xfrm>
          <a:prstGeom prst="trapezoid">
            <a:avLst>
              <a:gd fmla="val 29612"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 name="Google Shape;33;p3"/>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34" name="Google Shape;34;p3"/>
          <p:cNvSpPr txBox="1"/>
          <p:nvPr>
            <p:ph type="title"/>
          </p:nvPr>
        </p:nvSpPr>
        <p:spPr>
          <a:xfrm>
            <a:off x="1123300" y="2354895"/>
            <a:ext cx="3039300" cy="919500"/>
          </a:xfrm>
          <a:prstGeom prst="rect">
            <a:avLst/>
          </a:prstGeom>
        </p:spPr>
        <p:txBody>
          <a:bodyPr anchorCtr="0" anchor="ctr" bIns="91425" lIns="91425" spcFirstLastPara="1" rIns="91425" wrap="square" tIns="91425">
            <a:noAutofit/>
          </a:bodyPr>
          <a:lstStyle>
            <a:lvl1pPr lvl="0" rtl="0">
              <a:lnSpc>
                <a:spcPct val="80000"/>
              </a:lnSpc>
              <a:spcBef>
                <a:spcPts val="0"/>
              </a:spcBef>
              <a:spcAft>
                <a:spcPts val="0"/>
              </a:spcAft>
              <a:buSzPts val="7000"/>
              <a:buNone/>
              <a:defRPr sz="6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p:txBody>
      </p:sp>
      <p:sp>
        <p:nvSpPr>
          <p:cNvPr id="35" name="Google Shape;35;p3"/>
          <p:cNvSpPr txBox="1"/>
          <p:nvPr>
            <p:ph hasCustomPrompt="1" idx="2" type="title"/>
          </p:nvPr>
        </p:nvSpPr>
        <p:spPr>
          <a:xfrm>
            <a:off x="1956400" y="1032375"/>
            <a:ext cx="1373100" cy="114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5000"/>
              <a:buNone/>
              <a:defRPr sz="10000"/>
            </a:lvl1pPr>
            <a:lvl2pPr lvl="1" rtl="0" algn="ctr">
              <a:lnSpc>
                <a:spcPct val="100000"/>
              </a:lnSpc>
              <a:spcBef>
                <a:spcPts val="0"/>
              </a:spcBef>
              <a:spcAft>
                <a:spcPts val="0"/>
              </a:spcAft>
              <a:buSzPts val="5000"/>
              <a:buNone/>
              <a:defRPr sz="5000"/>
            </a:lvl2pPr>
            <a:lvl3pPr lvl="2" rtl="0" algn="ctr">
              <a:lnSpc>
                <a:spcPct val="100000"/>
              </a:lnSpc>
              <a:spcBef>
                <a:spcPts val="0"/>
              </a:spcBef>
              <a:spcAft>
                <a:spcPts val="0"/>
              </a:spcAft>
              <a:buSzPts val="5000"/>
              <a:buNone/>
              <a:defRPr sz="5000"/>
            </a:lvl3pPr>
            <a:lvl4pPr lvl="3" rtl="0" algn="ctr">
              <a:lnSpc>
                <a:spcPct val="100000"/>
              </a:lnSpc>
              <a:spcBef>
                <a:spcPts val="0"/>
              </a:spcBef>
              <a:spcAft>
                <a:spcPts val="0"/>
              </a:spcAft>
              <a:buSzPts val="5000"/>
              <a:buNone/>
              <a:defRPr sz="5000"/>
            </a:lvl4pPr>
            <a:lvl5pPr lvl="4" rtl="0" algn="ctr">
              <a:lnSpc>
                <a:spcPct val="100000"/>
              </a:lnSpc>
              <a:spcBef>
                <a:spcPts val="0"/>
              </a:spcBef>
              <a:spcAft>
                <a:spcPts val="0"/>
              </a:spcAft>
              <a:buSzPts val="5000"/>
              <a:buNone/>
              <a:defRPr sz="5000"/>
            </a:lvl5pPr>
            <a:lvl6pPr lvl="5" rtl="0" algn="ctr">
              <a:lnSpc>
                <a:spcPct val="100000"/>
              </a:lnSpc>
              <a:spcBef>
                <a:spcPts val="0"/>
              </a:spcBef>
              <a:spcAft>
                <a:spcPts val="0"/>
              </a:spcAft>
              <a:buSzPts val="5000"/>
              <a:buNone/>
              <a:defRPr sz="5000"/>
            </a:lvl6pPr>
            <a:lvl7pPr lvl="6" rtl="0" algn="ctr">
              <a:lnSpc>
                <a:spcPct val="100000"/>
              </a:lnSpc>
              <a:spcBef>
                <a:spcPts val="0"/>
              </a:spcBef>
              <a:spcAft>
                <a:spcPts val="0"/>
              </a:spcAft>
              <a:buSzPts val="5000"/>
              <a:buNone/>
              <a:defRPr sz="5000"/>
            </a:lvl7pPr>
            <a:lvl8pPr lvl="7" rtl="0" algn="ctr">
              <a:lnSpc>
                <a:spcPct val="100000"/>
              </a:lnSpc>
              <a:spcBef>
                <a:spcPts val="0"/>
              </a:spcBef>
              <a:spcAft>
                <a:spcPts val="0"/>
              </a:spcAft>
              <a:buSzPts val="5000"/>
              <a:buNone/>
              <a:defRPr sz="5000"/>
            </a:lvl8pPr>
            <a:lvl9pPr lvl="8" rtl="0" algn="ctr">
              <a:lnSpc>
                <a:spcPct val="100000"/>
              </a:lnSpc>
              <a:spcBef>
                <a:spcPts val="0"/>
              </a:spcBef>
              <a:spcAft>
                <a:spcPts val="0"/>
              </a:spcAft>
              <a:buSzPts val="5000"/>
              <a:buNone/>
              <a:defRPr sz="5000"/>
            </a:lvl9pPr>
          </a:lstStyle>
          <a:p>
            <a:r>
              <a:t>xx%</a:t>
            </a:r>
          </a:p>
        </p:txBody>
      </p:sp>
      <p:sp>
        <p:nvSpPr>
          <p:cNvPr id="36" name="Google Shape;36;p3"/>
          <p:cNvSpPr txBox="1"/>
          <p:nvPr>
            <p:ph idx="1" type="subTitle"/>
          </p:nvPr>
        </p:nvSpPr>
        <p:spPr>
          <a:xfrm>
            <a:off x="1290550" y="3525225"/>
            <a:ext cx="2704800" cy="51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a:lvl1pPr>
            <a:lvl2pPr lvl="1" rtl="0" algn="ctr">
              <a:lnSpc>
                <a:spcPct val="100000"/>
              </a:lnSpc>
              <a:spcBef>
                <a:spcPts val="0"/>
              </a:spcBef>
              <a:spcAft>
                <a:spcPts val="0"/>
              </a:spcAft>
              <a:buNone/>
              <a:defRPr/>
            </a:lvl2pPr>
            <a:lvl3pPr lvl="2" rtl="0" algn="ctr">
              <a:lnSpc>
                <a:spcPct val="100000"/>
              </a:lnSpc>
              <a:spcBef>
                <a:spcPts val="0"/>
              </a:spcBef>
              <a:spcAft>
                <a:spcPts val="0"/>
              </a:spcAft>
              <a:buNone/>
              <a:defRPr/>
            </a:lvl3pPr>
            <a:lvl4pPr lvl="3" rtl="0" algn="ctr">
              <a:lnSpc>
                <a:spcPct val="100000"/>
              </a:lnSpc>
              <a:spcBef>
                <a:spcPts val="0"/>
              </a:spcBef>
              <a:spcAft>
                <a:spcPts val="0"/>
              </a:spcAft>
              <a:buNone/>
              <a:defRPr/>
            </a:lvl4pPr>
            <a:lvl5pPr lvl="4" rtl="0" algn="ctr">
              <a:lnSpc>
                <a:spcPct val="100000"/>
              </a:lnSpc>
              <a:spcBef>
                <a:spcPts val="0"/>
              </a:spcBef>
              <a:spcAft>
                <a:spcPts val="0"/>
              </a:spcAft>
              <a:buNone/>
              <a:defRPr/>
            </a:lvl5pPr>
            <a:lvl6pPr lvl="5" rtl="0" algn="ctr">
              <a:lnSpc>
                <a:spcPct val="100000"/>
              </a:lnSpc>
              <a:spcBef>
                <a:spcPts val="0"/>
              </a:spcBef>
              <a:spcAft>
                <a:spcPts val="0"/>
              </a:spcAft>
              <a:buNone/>
              <a:defRPr/>
            </a:lvl6pPr>
            <a:lvl7pPr lvl="6" rtl="0" algn="ctr">
              <a:lnSpc>
                <a:spcPct val="100000"/>
              </a:lnSpc>
              <a:spcBef>
                <a:spcPts val="0"/>
              </a:spcBef>
              <a:spcAft>
                <a:spcPts val="0"/>
              </a:spcAft>
              <a:buNone/>
              <a:defRPr/>
            </a:lvl7pPr>
            <a:lvl8pPr lvl="7" rtl="0" algn="ctr">
              <a:lnSpc>
                <a:spcPct val="100000"/>
              </a:lnSpc>
              <a:spcBef>
                <a:spcPts val="0"/>
              </a:spcBef>
              <a:spcAft>
                <a:spcPts val="0"/>
              </a:spcAft>
              <a:buNone/>
              <a:defRPr/>
            </a:lvl8pPr>
            <a:lvl9pPr lvl="8" rtl="0" algn="ctr">
              <a:lnSpc>
                <a:spcPct val="100000"/>
              </a:lnSpc>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_1">
    <p:spTree>
      <p:nvGrpSpPr>
        <p:cNvPr id="231" name="Shape 231"/>
        <p:cNvGrpSpPr/>
        <p:nvPr/>
      </p:nvGrpSpPr>
      <p:grpSpPr>
        <a:xfrm>
          <a:off x="0" y="0"/>
          <a:ext cx="0" cy="0"/>
          <a:chOff x="0" y="0"/>
          <a:chExt cx="0" cy="0"/>
        </a:xfrm>
      </p:grpSpPr>
      <p:grpSp>
        <p:nvGrpSpPr>
          <p:cNvPr id="232" name="Google Shape;232;p21"/>
          <p:cNvGrpSpPr/>
          <p:nvPr/>
        </p:nvGrpSpPr>
        <p:grpSpPr>
          <a:xfrm>
            <a:off x="-538385" y="-2861598"/>
            <a:ext cx="5452219" cy="10866697"/>
            <a:chOff x="-420075" y="-3511250"/>
            <a:chExt cx="6125400" cy="12208400"/>
          </a:xfrm>
        </p:grpSpPr>
        <p:sp>
          <p:nvSpPr>
            <p:cNvPr id="233" name="Google Shape;233;p21"/>
            <p:cNvSpPr/>
            <p:nvPr/>
          </p:nvSpPr>
          <p:spPr>
            <a:xfrm rot="-2700000">
              <a:off x="476969" y="-2614206"/>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rot="8100000">
              <a:off x="476969" y="3468794"/>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5" name="Google Shape;235;p21"/>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36" name="Google Shape;236;p21"/>
          <p:cNvSpPr txBox="1"/>
          <p:nvPr>
            <p:ph hasCustomPrompt="1" type="title"/>
          </p:nvPr>
        </p:nvSpPr>
        <p:spPr>
          <a:xfrm>
            <a:off x="4294482" y="562500"/>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5"/>
              </a:buClr>
              <a:buSzPts val="5000"/>
              <a:buNone/>
              <a:defRPr sz="6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237" name="Google Shape;237;p21"/>
          <p:cNvSpPr txBox="1"/>
          <p:nvPr>
            <p:ph idx="1" type="subTitle"/>
          </p:nvPr>
        </p:nvSpPr>
        <p:spPr>
          <a:xfrm>
            <a:off x="4294482" y="1235703"/>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38" name="Google Shape;238;p21"/>
          <p:cNvSpPr txBox="1"/>
          <p:nvPr>
            <p:ph hasCustomPrompt="1" idx="2" type="title"/>
          </p:nvPr>
        </p:nvSpPr>
        <p:spPr>
          <a:xfrm>
            <a:off x="4294482" y="2038681"/>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39" name="Google Shape;239;p21"/>
          <p:cNvSpPr txBox="1"/>
          <p:nvPr>
            <p:ph idx="3" type="subTitle"/>
          </p:nvPr>
        </p:nvSpPr>
        <p:spPr>
          <a:xfrm>
            <a:off x="4294482" y="2711901"/>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40" name="Google Shape;240;p21"/>
          <p:cNvSpPr txBox="1"/>
          <p:nvPr>
            <p:ph hasCustomPrompt="1" idx="4" type="title"/>
          </p:nvPr>
        </p:nvSpPr>
        <p:spPr>
          <a:xfrm>
            <a:off x="4294482" y="3514862"/>
            <a:ext cx="3709800" cy="745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5000"/>
              <a:buNone/>
              <a:defRPr sz="6000"/>
            </a:lvl1pPr>
            <a:lvl2pPr lvl="1" rtl="0">
              <a:spcBef>
                <a:spcPts val="0"/>
              </a:spcBef>
              <a:spcAft>
                <a:spcPts val="0"/>
              </a:spcAft>
              <a:buClr>
                <a:schemeClr val="accent4"/>
              </a:buClr>
              <a:buSzPts val="5000"/>
              <a:buNone/>
              <a:defRPr sz="5000">
                <a:solidFill>
                  <a:schemeClr val="accent4"/>
                </a:solidFill>
              </a:defRPr>
            </a:lvl2pPr>
            <a:lvl3pPr lvl="2" rtl="0">
              <a:spcBef>
                <a:spcPts val="0"/>
              </a:spcBef>
              <a:spcAft>
                <a:spcPts val="0"/>
              </a:spcAft>
              <a:buClr>
                <a:schemeClr val="accent4"/>
              </a:buClr>
              <a:buSzPts val="5000"/>
              <a:buNone/>
              <a:defRPr sz="5000">
                <a:solidFill>
                  <a:schemeClr val="accent4"/>
                </a:solidFill>
              </a:defRPr>
            </a:lvl3pPr>
            <a:lvl4pPr lvl="3" rtl="0">
              <a:spcBef>
                <a:spcPts val="0"/>
              </a:spcBef>
              <a:spcAft>
                <a:spcPts val="0"/>
              </a:spcAft>
              <a:buClr>
                <a:schemeClr val="accent4"/>
              </a:buClr>
              <a:buSzPts val="5000"/>
              <a:buNone/>
              <a:defRPr sz="5000">
                <a:solidFill>
                  <a:schemeClr val="accent4"/>
                </a:solidFill>
              </a:defRPr>
            </a:lvl4pPr>
            <a:lvl5pPr lvl="4" rtl="0">
              <a:spcBef>
                <a:spcPts val="0"/>
              </a:spcBef>
              <a:spcAft>
                <a:spcPts val="0"/>
              </a:spcAft>
              <a:buClr>
                <a:schemeClr val="accent4"/>
              </a:buClr>
              <a:buSzPts val="5000"/>
              <a:buNone/>
              <a:defRPr sz="5000">
                <a:solidFill>
                  <a:schemeClr val="accent4"/>
                </a:solidFill>
              </a:defRPr>
            </a:lvl5pPr>
            <a:lvl6pPr lvl="5" rtl="0">
              <a:spcBef>
                <a:spcPts val="0"/>
              </a:spcBef>
              <a:spcAft>
                <a:spcPts val="0"/>
              </a:spcAft>
              <a:buClr>
                <a:schemeClr val="accent4"/>
              </a:buClr>
              <a:buSzPts val="5000"/>
              <a:buNone/>
              <a:defRPr sz="5000">
                <a:solidFill>
                  <a:schemeClr val="accent4"/>
                </a:solidFill>
              </a:defRPr>
            </a:lvl6pPr>
            <a:lvl7pPr lvl="6" rtl="0">
              <a:spcBef>
                <a:spcPts val="0"/>
              </a:spcBef>
              <a:spcAft>
                <a:spcPts val="0"/>
              </a:spcAft>
              <a:buClr>
                <a:schemeClr val="accent4"/>
              </a:buClr>
              <a:buSzPts val="5000"/>
              <a:buNone/>
              <a:defRPr sz="5000">
                <a:solidFill>
                  <a:schemeClr val="accent4"/>
                </a:solidFill>
              </a:defRPr>
            </a:lvl7pPr>
            <a:lvl8pPr lvl="7" rtl="0">
              <a:spcBef>
                <a:spcPts val="0"/>
              </a:spcBef>
              <a:spcAft>
                <a:spcPts val="0"/>
              </a:spcAft>
              <a:buClr>
                <a:schemeClr val="accent4"/>
              </a:buClr>
              <a:buSzPts val="5000"/>
              <a:buNone/>
              <a:defRPr sz="5000">
                <a:solidFill>
                  <a:schemeClr val="accent4"/>
                </a:solidFill>
              </a:defRPr>
            </a:lvl8pPr>
            <a:lvl9pPr lvl="8" rtl="0">
              <a:spcBef>
                <a:spcPts val="0"/>
              </a:spcBef>
              <a:spcAft>
                <a:spcPts val="0"/>
              </a:spcAft>
              <a:buClr>
                <a:schemeClr val="accent4"/>
              </a:buClr>
              <a:buSzPts val="5000"/>
              <a:buNone/>
              <a:defRPr sz="5000">
                <a:solidFill>
                  <a:schemeClr val="accent4"/>
                </a:solidFill>
              </a:defRPr>
            </a:lvl9pPr>
          </a:lstStyle>
          <a:p>
            <a:r>
              <a:t>xx%</a:t>
            </a:r>
          </a:p>
        </p:txBody>
      </p:sp>
      <p:sp>
        <p:nvSpPr>
          <p:cNvPr id="241" name="Google Shape;241;p21"/>
          <p:cNvSpPr txBox="1"/>
          <p:nvPr>
            <p:ph idx="5" type="subTitle"/>
          </p:nvPr>
        </p:nvSpPr>
        <p:spPr>
          <a:xfrm>
            <a:off x="4294482" y="4188076"/>
            <a:ext cx="3709800" cy="438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_1_1_1_1_1_1_1_1">
    <p:spTree>
      <p:nvGrpSpPr>
        <p:cNvPr id="242" name="Shape 242"/>
        <p:cNvGrpSpPr/>
        <p:nvPr/>
      </p:nvGrpSpPr>
      <p:grpSpPr>
        <a:xfrm>
          <a:off x="0" y="0"/>
          <a:ext cx="0" cy="0"/>
          <a:chOff x="0" y="0"/>
          <a:chExt cx="0" cy="0"/>
        </a:xfrm>
      </p:grpSpPr>
      <p:grpSp>
        <p:nvGrpSpPr>
          <p:cNvPr id="243" name="Google Shape;243;p22"/>
          <p:cNvGrpSpPr/>
          <p:nvPr/>
        </p:nvGrpSpPr>
        <p:grpSpPr>
          <a:xfrm>
            <a:off x="-2502189" y="0"/>
            <a:ext cx="15667350" cy="5143500"/>
            <a:chOff x="-1760125" y="0"/>
            <a:chExt cx="15667350" cy="5143500"/>
          </a:xfrm>
        </p:grpSpPr>
        <p:sp>
          <p:nvSpPr>
            <p:cNvPr id="244" name="Google Shape;244;p22"/>
            <p:cNvSpPr/>
            <p:nvPr/>
          </p:nvSpPr>
          <p:spPr>
            <a:xfrm flipH="1">
              <a:off x="-17601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flipH="1">
              <a:off x="60499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6" name="Google Shape;246;p22"/>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47" name="Google Shape;247;p22"/>
          <p:cNvSpPr txBox="1"/>
          <p:nvPr>
            <p:ph idx="1" type="subTitle"/>
          </p:nvPr>
        </p:nvSpPr>
        <p:spPr>
          <a:xfrm>
            <a:off x="1536900" y="3904607"/>
            <a:ext cx="6070200" cy="77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sz="1600"/>
            </a:lvl2pPr>
            <a:lvl3pPr lvl="2" rtl="0" algn="ctr">
              <a:spcBef>
                <a:spcPts val="0"/>
              </a:spcBef>
              <a:spcAft>
                <a:spcPts val="0"/>
              </a:spcAft>
              <a:buNone/>
              <a:defRPr sz="1600"/>
            </a:lvl3pPr>
            <a:lvl4pPr lvl="3" rtl="0" algn="ctr">
              <a:spcBef>
                <a:spcPts val="0"/>
              </a:spcBef>
              <a:spcAft>
                <a:spcPts val="0"/>
              </a:spcAft>
              <a:buNone/>
              <a:defRPr sz="1600"/>
            </a:lvl4pPr>
            <a:lvl5pPr lvl="4" rtl="0" algn="ctr">
              <a:spcBef>
                <a:spcPts val="0"/>
              </a:spcBef>
              <a:spcAft>
                <a:spcPts val="0"/>
              </a:spcAft>
              <a:buNone/>
              <a:defRPr sz="1600"/>
            </a:lvl5pPr>
            <a:lvl6pPr lvl="5" rtl="0" algn="ctr">
              <a:spcBef>
                <a:spcPts val="0"/>
              </a:spcBef>
              <a:spcAft>
                <a:spcPts val="0"/>
              </a:spcAft>
              <a:buNone/>
              <a:defRPr sz="1600"/>
            </a:lvl6pPr>
            <a:lvl7pPr lvl="6" rtl="0" algn="ctr">
              <a:spcBef>
                <a:spcPts val="0"/>
              </a:spcBef>
              <a:spcAft>
                <a:spcPts val="0"/>
              </a:spcAft>
              <a:buNone/>
              <a:defRPr sz="1600"/>
            </a:lvl7pPr>
            <a:lvl8pPr lvl="7" rtl="0" algn="ctr">
              <a:spcBef>
                <a:spcPts val="0"/>
              </a:spcBef>
              <a:spcAft>
                <a:spcPts val="0"/>
              </a:spcAft>
              <a:buNone/>
              <a:defRPr sz="1600"/>
            </a:lvl8pPr>
            <a:lvl9pPr lvl="8" rtl="0" algn="ctr">
              <a:spcBef>
                <a:spcPts val="0"/>
              </a:spcBef>
              <a:spcAft>
                <a:spcPts val="0"/>
              </a:spcAft>
              <a:buNone/>
              <a:defRPr sz="1600"/>
            </a:lvl9pPr>
          </a:lstStyle>
          <a:p/>
        </p:txBody>
      </p:sp>
      <p:sp>
        <p:nvSpPr>
          <p:cNvPr id="248" name="Google Shape;248;p22"/>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dk2"/>
              </a:buClr>
              <a:buSzPts val="3600"/>
              <a:buNone/>
              <a:defRPr/>
            </a:lvl1pPr>
            <a:lvl2pPr lvl="1"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2pPr>
            <a:lvl3pPr lvl="2"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3pPr>
            <a:lvl4pPr lvl="3"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4pPr>
            <a:lvl5pPr lvl="4"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5pPr>
            <a:lvl6pPr lvl="5"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6pPr>
            <a:lvl7pPr lvl="6"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7pPr>
            <a:lvl8pPr lvl="7"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8pPr>
            <a:lvl9pPr lvl="8" rtl="0">
              <a:spcBef>
                <a:spcPts val="0"/>
              </a:spcBef>
              <a:spcAft>
                <a:spcPts val="0"/>
              </a:spcAft>
              <a:buClr>
                <a:schemeClr val="dk1"/>
              </a:buClr>
              <a:buSzPts val="3600"/>
              <a:buFont typeface="Bebas Neue"/>
              <a:buNone/>
              <a:defRPr>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0">
    <p:spTree>
      <p:nvGrpSpPr>
        <p:cNvPr id="249" name="Shape 249"/>
        <p:cNvGrpSpPr/>
        <p:nvPr/>
      </p:nvGrpSpPr>
      <p:grpSpPr>
        <a:xfrm>
          <a:off x="0" y="0"/>
          <a:ext cx="0" cy="0"/>
          <a:chOff x="0" y="0"/>
          <a:chExt cx="0" cy="0"/>
        </a:xfrm>
      </p:grpSpPr>
      <p:grpSp>
        <p:nvGrpSpPr>
          <p:cNvPr id="250" name="Google Shape;250;p23"/>
          <p:cNvGrpSpPr/>
          <p:nvPr/>
        </p:nvGrpSpPr>
        <p:grpSpPr>
          <a:xfrm>
            <a:off x="0" y="-150"/>
            <a:ext cx="9144000" cy="5143775"/>
            <a:chOff x="0" y="-150"/>
            <a:chExt cx="9144000" cy="5143775"/>
          </a:xfrm>
        </p:grpSpPr>
        <p:sp>
          <p:nvSpPr>
            <p:cNvPr id="251" name="Google Shape;251;p23"/>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3" name="Google Shape;253;p23"/>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54" name="Google Shape;254;p23"/>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0_1">
    <p:spTree>
      <p:nvGrpSpPr>
        <p:cNvPr id="255" name="Shape 255"/>
        <p:cNvGrpSpPr/>
        <p:nvPr/>
      </p:nvGrpSpPr>
      <p:grpSpPr>
        <a:xfrm>
          <a:off x="0" y="0"/>
          <a:ext cx="0" cy="0"/>
          <a:chOff x="0" y="0"/>
          <a:chExt cx="0" cy="0"/>
        </a:xfrm>
      </p:grpSpPr>
      <p:grpSp>
        <p:nvGrpSpPr>
          <p:cNvPr id="256" name="Google Shape;256;p24"/>
          <p:cNvGrpSpPr/>
          <p:nvPr/>
        </p:nvGrpSpPr>
        <p:grpSpPr>
          <a:xfrm>
            <a:off x="0" y="-225"/>
            <a:ext cx="9144000" cy="5143850"/>
            <a:chOff x="0" y="-225"/>
            <a:chExt cx="9144000" cy="5143850"/>
          </a:xfrm>
        </p:grpSpPr>
        <p:grpSp>
          <p:nvGrpSpPr>
            <p:cNvPr id="257" name="Google Shape;257;p24"/>
            <p:cNvGrpSpPr/>
            <p:nvPr/>
          </p:nvGrpSpPr>
          <p:grpSpPr>
            <a:xfrm flipH="1">
              <a:off x="0" y="-150"/>
              <a:ext cx="9144000" cy="5143775"/>
              <a:chOff x="0" y="-150"/>
              <a:chExt cx="9144000" cy="5143775"/>
            </a:xfrm>
          </p:grpSpPr>
          <p:sp>
            <p:nvSpPr>
              <p:cNvPr id="258" name="Google Shape;258;p24"/>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4"/>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4"/>
            <p:cNvSpPr/>
            <p:nvPr/>
          </p:nvSpPr>
          <p:spPr>
            <a:xfrm flipH="1" rot="10800000">
              <a:off x="0" y="-225"/>
              <a:ext cx="608700" cy="6087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1" name="Google Shape;261;p24"/>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62" name="Google Shape;262;p2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_3">
    <p:spTree>
      <p:nvGrpSpPr>
        <p:cNvPr id="263" name="Shape 263"/>
        <p:cNvGrpSpPr/>
        <p:nvPr/>
      </p:nvGrpSpPr>
      <p:grpSpPr>
        <a:xfrm>
          <a:off x="0" y="0"/>
          <a:ext cx="0" cy="0"/>
          <a:chOff x="0" y="0"/>
          <a:chExt cx="0" cy="0"/>
        </a:xfrm>
      </p:grpSpPr>
      <p:sp>
        <p:nvSpPr>
          <p:cNvPr id="264" name="Google Shape;264;p25"/>
          <p:cNvSpPr/>
          <p:nvPr/>
        </p:nvSpPr>
        <p:spPr>
          <a:xfrm flipH="1">
            <a:off x="4572000" y="0"/>
            <a:ext cx="45720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5"/>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266" name="Google Shape;266;p25"/>
          <p:cNvSpPr txBox="1"/>
          <p:nvPr>
            <p:ph type="title"/>
          </p:nvPr>
        </p:nvSpPr>
        <p:spPr>
          <a:xfrm>
            <a:off x="722375" y="1413711"/>
            <a:ext cx="3849600" cy="972900"/>
          </a:xfrm>
          <a:prstGeom prst="rect">
            <a:avLst/>
          </a:prstGeom>
        </p:spPr>
        <p:txBody>
          <a:bodyPr anchorCtr="0" anchor="ctr" bIns="91425" lIns="91425" spcFirstLastPara="1" rIns="91425" wrap="square" tIns="91425">
            <a:noAutofit/>
          </a:bodyPr>
          <a:lstStyle>
            <a:lvl1pPr lvl="0" rtl="0">
              <a:spcBef>
                <a:spcPts val="0"/>
              </a:spcBef>
              <a:spcAft>
                <a:spcPts val="0"/>
              </a:spcAft>
              <a:buSzPts val="5000"/>
              <a:buNone/>
              <a:defRPr sz="10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7" name="Google Shape;267;p25"/>
          <p:cNvSpPr txBox="1"/>
          <p:nvPr>
            <p:ph idx="1" type="subTitle"/>
          </p:nvPr>
        </p:nvSpPr>
        <p:spPr>
          <a:xfrm>
            <a:off x="722375" y="2605019"/>
            <a:ext cx="3849600" cy="101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68" name="Google Shape;268;p25"/>
          <p:cNvSpPr txBox="1"/>
          <p:nvPr/>
        </p:nvSpPr>
        <p:spPr>
          <a:xfrm>
            <a:off x="994175" y="3766389"/>
            <a:ext cx="3382200" cy="659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lt1"/>
                </a:solidFill>
                <a:latin typeface="Lato"/>
                <a:ea typeface="Lato"/>
                <a:cs typeface="Lato"/>
                <a:sym typeface="Lato"/>
              </a:rPr>
              <a:t>CREDITS: This presentation template was created by </a:t>
            </a:r>
            <a:r>
              <a:rPr b="1" lang="en" sz="1200">
                <a:solidFill>
                  <a:schemeClr val="lt1"/>
                </a:solidFill>
                <a:uFill>
                  <a:noFill/>
                </a:uFill>
                <a:latin typeface="Lato"/>
                <a:ea typeface="Lato"/>
                <a:cs typeface="Lato"/>
                <a:sym typeface="Lato"/>
                <a:hlinkClick r:id="rId3">
                  <a:extLst>
                    <a:ext uri="{A12FA001-AC4F-418D-AE19-62706E023703}">
                      <ahyp:hlinkClr val="tx"/>
                    </a:ext>
                  </a:extLst>
                </a:hlinkClick>
              </a:rPr>
              <a:t>Slidesgo</a:t>
            </a:r>
            <a:r>
              <a:rPr lang="en" sz="1200">
                <a:solidFill>
                  <a:schemeClr val="lt1"/>
                </a:solidFill>
                <a:latin typeface="Lato"/>
                <a:ea typeface="Lato"/>
                <a:cs typeface="Lato"/>
                <a:sym typeface="Lato"/>
              </a:rPr>
              <a:t>, including icons by </a:t>
            </a:r>
            <a:r>
              <a:rPr b="1" lang="en" sz="1200">
                <a:solidFill>
                  <a:schemeClr val="lt1"/>
                </a:solidFill>
                <a:uFill>
                  <a:noFill/>
                </a:uFill>
                <a:latin typeface="Lato"/>
                <a:ea typeface="Lato"/>
                <a:cs typeface="Lato"/>
                <a:sym typeface="Lato"/>
                <a:hlinkClick r:id="rId4">
                  <a:extLst>
                    <a:ext uri="{A12FA001-AC4F-418D-AE19-62706E023703}">
                      <ahyp:hlinkClr val="tx"/>
                    </a:ext>
                  </a:extLst>
                </a:hlinkClick>
              </a:rPr>
              <a:t>Flaticon</a:t>
            </a:r>
            <a:r>
              <a:rPr lang="en" sz="1200">
                <a:solidFill>
                  <a:schemeClr val="lt1"/>
                </a:solidFill>
                <a:latin typeface="Lato"/>
                <a:ea typeface="Lato"/>
                <a:cs typeface="Lato"/>
                <a:sym typeface="Lato"/>
              </a:rPr>
              <a:t>, and infographics &amp; images by </a:t>
            </a:r>
            <a:r>
              <a:rPr b="1" lang="en" sz="1200">
                <a:solidFill>
                  <a:schemeClr val="lt1"/>
                </a:solidFill>
                <a:uFill>
                  <a:noFill/>
                </a:uFill>
                <a:latin typeface="Lato"/>
                <a:ea typeface="Lato"/>
                <a:cs typeface="Lato"/>
                <a:sym typeface="Lato"/>
                <a:hlinkClick r:id="rId5">
                  <a:extLst>
                    <a:ext uri="{A12FA001-AC4F-418D-AE19-62706E023703}">
                      <ahyp:hlinkClr val="tx"/>
                    </a:ext>
                  </a:extLst>
                </a:hlinkClick>
              </a:rPr>
              <a:t>Freepik</a:t>
            </a:r>
            <a:endParaRPr b="1" sz="1200">
              <a:solidFill>
                <a:schemeClr val="lt1"/>
              </a:solidFill>
              <a:latin typeface="Lato"/>
              <a:ea typeface="Lato"/>
              <a:cs typeface="Lato"/>
              <a:sym typeface="La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269" name="Shape 269"/>
        <p:cNvGrpSpPr/>
        <p:nvPr/>
      </p:nvGrpSpPr>
      <p:grpSpPr>
        <a:xfrm>
          <a:off x="0" y="0"/>
          <a:ext cx="0" cy="0"/>
          <a:chOff x="0" y="0"/>
          <a:chExt cx="0" cy="0"/>
        </a:xfrm>
      </p:grpSpPr>
      <p:grpSp>
        <p:nvGrpSpPr>
          <p:cNvPr id="270" name="Google Shape;270;p26"/>
          <p:cNvGrpSpPr/>
          <p:nvPr/>
        </p:nvGrpSpPr>
        <p:grpSpPr>
          <a:xfrm>
            <a:off x="0" y="-150"/>
            <a:ext cx="9144000" cy="5143775"/>
            <a:chOff x="0" y="-150"/>
            <a:chExt cx="9144000" cy="5143775"/>
          </a:xfrm>
        </p:grpSpPr>
        <p:sp>
          <p:nvSpPr>
            <p:cNvPr id="271" name="Google Shape;271;p26"/>
            <p:cNvSpPr/>
            <p:nvPr/>
          </p:nvSpPr>
          <p:spPr>
            <a:xfrm>
              <a:off x="0" y="4058225"/>
              <a:ext cx="1085400" cy="1085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rot="10800000">
              <a:off x="7366500" y="-150"/>
              <a:ext cx="1777500" cy="1777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3" name="Google Shape;273;p26"/>
          <p:cNvPicPr preferRelativeResize="0"/>
          <p:nvPr/>
        </p:nvPicPr>
        <p:blipFill>
          <a:blip r:embed="rId2">
            <a:alphaModFix amt="36000"/>
          </a:blip>
          <a:stretch>
            <a:fillRect/>
          </a:stretch>
        </p:blipFill>
        <p:spPr>
          <a:xfrm>
            <a:off x="0" y="0"/>
            <a:ext cx="9144000"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5">
    <p:spTree>
      <p:nvGrpSpPr>
        <p:cNvPr id="274" name="Shape 274"/>
        <p:cNvGrpSpPr/>
        <p:nvPr/>
      </p:nvGrpSpPr>
      <p:grpSpPr>
        <a:xfrm>
          <a:off x="0" y="0"/>
          <a:ext cx="0" cy="0"/>
          <a:chOff x="0" y="0"/>
          <a:chExt cx="0" cy="0"/>
        </a:xfrm>
      </p:grpSpPr>
      <p:grpSp>
        <p:nvGrpSpPr>
          <p:cNvPr id="275" name="Google Shape;275;p27"/>
          <p:cNvGrpSpPr/>
          <p:nvPr/>
        </p:nvGrpSpPr>
        <p:grpSpPr>
          <a:xfrm rot="-900005">
            <a:off x="-1311247" y="-3311497"/>
            <a:ext cx="11766495" cy="11766495"/>
            <a:chOff x="-740994" y="-2741244"/>
            <a:chExt cx="10625988" cy="10625988"/>
          </a:xfrm>
        </p:grpSpPr>
        <p:grpSp>
          <p:nvGrpSpPr>
            <p:cNvPr id="276" name="Google Shape;276;p27"/>
            <p:cNvGrpSpPr/>
            <p:nvPr/>
          </p:nvGrpSpPr>
          <p:grpSpPr>
            <a:xfrm>
              <a:off x="-78450" y="2008500"/>
              <a:ext cx="9300900" cy="1126500"/>
              <a:chOff x="-99300" y="2008500"/>
              <a:chExt cx="9300900" cy="1126500"/>
            </a:xfrm>
          </p:grpSpPr>
          <p:sp>
            <p:nvSpPr>
              <p:cNvPr id="277" name="Google Shape;277;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 name="Google Shape;279;p27"/>
            <p:cNvGrpSpPr/>
            <p:nvPr/>
          </p:nvGrpSpPr>
          <p:grpSpPr>
            <a:xfrm rot="1800013">
              <a:off x="-1161967" y="1877267"/>
              <a:ext cx="11467935" cy="1388965"/>
              <a:chOff x="-99300" y="2008500"/>
              <a:chExt cx="9300900" cy="1126500"/>
            </a:xfrm>
          </p:grpSpPr>
          <p:sp>
            <p:nvSpPr>
              <p:cNvPr id="280" name="Google Shape;280;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7"/>
            <p:cNvGrpSpPr/>
            <p:nvPr/>
          </p:nvGrpSpPr>
          <p:grpSpPr>
            <a:xfrm flipH="1" rot="-1800013">
              <a:off x="-1161967" y="1877267"/>
              <a:ext cx="11467935" cy="1388965"/>
              <a:chOff x="-99300" y="2008500"/>
              <a:chExt cx="9300900" cy="1126500"/>
            </a:xfrm>
          </p:grpSpPr>
          <p:sp>
            <p:nvSpPr>
              <p:cNvPr id="283" name="Google Shape;283;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27"/>
            <p:cNvGrpSpPr/>
            <p:nvPr/>
          </p:nvGrpSpPr>
          <p:grpSpPr>
            <a:xfrm rot="3599987">
              <a:off x="-1161967" y="1877267"/>
              <a:ext cx="11467935" cy="1388965"/>
              <a:chOff x="-99300" y="2008500"/>
              <a:chExt cx="9300900" cy="1126500"/>
            </a:xfrm>
          </p:grpSpPr>
          <p:sp>
            <p:nvSpPr>
              <p:cNvPr id="286" name="Google Shape;286;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27"/>
            <p:cNvGrpSpPr/>
            <p:nvPr/>
          </p:nvGrpSpPr>
          <p:grpSpPr>
            <a:xfrm flipH="1" rot="-3599987">
              <a:off x="-1161967" y="1877267"/>
              <a:ext cx="11467935" cy="1388965"/>
              <a:chOff x="-99300" y="2008500"/>
              <a:chExt cx="9300900" cy="1126500"/>
            </a:xfrm>
          </p:grpSpPr>
          <p:sp>
            <p:nvSpPr>
              <p:cNvPr id="289" name="Google Shape;289;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7"/>
            <p:cNvGrpSpPr/>
            <p:nvPr/>
          </p:nvGrpSpPr>
          <p:grpSpPr>
            <a:xfrm rot="-5400000">
              <a:off x="-78450" y="2008500"/>
              <a:ext cx="9300900" cy="1126500"/>
              <a:chOff x="-99300" y="2008500"/>
              <a:chExt cx="9300900" cy="1126500"/>
            </a:xfrm>
          </p:grpSpPr>
          <p:sp>
            <p:nvSpPr>
              <p:cNvPr id="292" name="Google Shape;292;p27"/>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94" name="Google Shape;294;p27"/>
          <p:cNvPicPr preferRelativeResize="0"/>
          <p:nvPr/>
        </p:nvPicPr>
        <p:blipFill>
          <a:blip r:embed="rId2">
            <a:alphaModFix amt="36000"/>
          </a:blip>
          <a:stretch>
            <a:fill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7" name="Shape 37"/>
        <p:cNvGrpSpPr/>
        <p:nvPr/>
      </p:nvGrpSpPr>
      <p:grpSpPr>
        <a:xfrm>
          <a:off x="0" y="0"/>
          <a:ext cx="0" cy="0"/>
          <a:chOff x="0" y="0"/>
          <a:chExt cx="0" cy="0"/>
        </a:xfrm>
      </p:grpSpPr>
      <p:sp>
        <p:nvSpPr>
          <p:cNvPr id="38" name="Google Shape;38;p4"/>
          <p:cNvSpPr/>
          <p:nvPr/>
        </p:nvSpPr>
        <p:spPr>
          <a:xfrm>
            <a:off x="0" y="0"/>
            <a:ext cx="6908100" cy="5143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 name="Google Shape;39;p4"/>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40" name="Google Shape;40;p4"/>
          <p:cNvSpPr txBox="1"/>
          <p:nvPr>
            <p:ph idx="1" type="body"/>
          </p:nvPr>
        </p:nvSpPr>
        <p:spPr>
          <a:xfrm>
            <a:off x="720000" y="1245675"/>
            <a:ext cx="7704000" cy="3471000"/>
          </a:xfrm>
          <a:prstGeom prst="rect">
            <a:avLst/>
          </a:prstGeom>
        </p:spPr>
        <p:txBody>
          <a:bodyPr anchorCtr="0" anchor="ctr"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41" name="Google Shape;41;p4"/>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lgn="ctr">
              <a:spcBef>
                <a:spcPts val="0"/>
              </a:spcBef>
              <a:spcAft>
                <a:spcPts val="0"/>
              </a:spcAft>
              <a:buSzPts val="3600"/>
              <a:buFont typeface="Bebas Neue"/>
              <a:buNone/>
              <a:defRPr>
                <a:latin typeface="Bebas Neue"/>
                <a:ea typeface="Bebas Neue"/>
                <a:cs typeface="Bebas Neue"/>
                <a:sym typeface="Bebas Neue"/>
              </a:defRPr>
            </a:lvl2pPr>
            <a:lvl3pPr lvl="2" rtl="0" algn="ctr">
              <a:spcBef>
                <a:spcPts val="0"/>
              </a:spcBef>
              <a:spcAft>
                <a:spcPts val="0"/>
              </a:spcAft>
              <a:buSzPts val="3600"/>
              <a:buFont typeface="Bebas Neue"/>
              <a:buNone/>
              <a:defRPr>
                <a:latin typeface="Bebas Neue"/>
                <a:ea typeface="Bebas Neue"/>
                <a:cs typeface="Bebas Neue"/>
                <a:sym typeface="Bebas Neue"/>
              </a:defRPr>
            </a:lvl3pPr>
            <a:lvl4pPr lvl="3" rtl="0" algn="ctr">
              <a:spcBef>
                <a:spcPts val="0"/>
              </a:spcBef>
              <a:spcAft>
                <a:spcPts val="0"/>
              </a:spcAft>
              <a:buSzPts val="3600"/>
              <a:buFont typeface="Bebas Neue"/>
              <a:buNone/>
              <a:defRPr>
                <a:latin typeface="Bebas Neue"/>
                <a:ea typeface="Bebas Neue"/>
                <a:cs typeface="Bebas Neue"/>
                <a:sym typeface="Bebas Neue"/>
              </a:defRPr>
            </a:lvl4pPr>
            <a:lvl5pPr lvl="4" rtl="0" algn="ctr">
              <a:spcBef>
                <a:spcPts val="0"/>
              </a:spcBef>
              <a:spcAft>
                <a:spcPts val="0"/>
              </a:spcAft>
              <a:buSzPts val="3600"/>
              <a:buFont typeface="Bebas Neue"/>
              <a:buNone/>
              <a:defRPr>
                <a:latin typeface="Bebas Neue"/>
                <a:ea typeface="Bebas Neue"/>
                <a:cs typeface="Bebas Neue"/>
                <a:sym typeface="Bebas Neue"/>
              </a:defRPr>
            </a:lvl5pPr>
            <a:lvl6pPr lvl="5" rtl="0" algn="ctr">
              <a:spcBef>
                <a:spcPts val="0"/>
              </a:spcBef>
              <a:spcAft>
                <a:spcPts val="0"/>
              </a:spcAft>
              <a:buSzPts val="3600"/>
              <a:buFont typeface="Bebas Neue"/>
              <a:buNone/>
              <a:defRPr>
                <a:latin typeface="Bebas Neue"/>
                <a:ea typeface="Bebas Neue"/>
                <a:cs typeface="Bebas Neue"/>
                <a:sym typeface="Bebas Neue"/>
              </a:defRPr>
            </a:lvl6pPr>
            <a:lvl7pPr lvl="6" rtl="0" algn="ctr">
              <a:spcBef>
                <a:spcPts val="0"/>
              </a:spcBef>
              <a:spcAft>
                <a:spcPts val="0"/>
              </a:spcAft>
              <a:buSzPts val="3600"/>
              <a:buFont typeface="Bebas Neue"/>
              <a:buNone/>
              <a:defRPr>
                <a:latin typeface="Bebas Neue"/>
                <a:ea typeface="Bebas Neue"/>
                <a:cs typeface="Bebas Neue"/>
                <a:sym typeface="Bebas Neue"/>
              </a:defRPr>
            </a:lvl7pPr>
            <a:lvl8pPr lvl="7" rtl="0" algn="ctr">
              <a:spcBef>
                <a:spcPts val="0"/>
              </a:spcBef>
              <a:spcAft>
                <a:spcPts val="0"/>
              </a:spcAft>
              <a:buSzPts val="3600"/>
              <a:buFont typeface="Bebas Neue"/>
              <a:buNone/>
              <a:defRPr>
                <a:latin typeface="Bebas Neue"/>
                <a:ea typeface="Bebas Neue"/>
                <a:cs typeface="Bebas Neue"/>
                <a:sym typeface="Bebas Neue"/>
              </a:defRPr>
            </a:lvl8pPr>
            <a:lvl9pPr lvl="8" rtl="0" algn="ctr">
              <a:spcBef>
                <a:spcPts val="0"/>
              </a:spcBef>
              <a:spcAft>
                <a:spcPts val="0"/>
              </a:spcAft>
              <a:buSzPts val="3600"/>
              <a:buFont typeface="Bebas Neue"/>
              <a:buNone/>
              <a:defRPr>
                <a:latin typeface="Bebas Neue"/>
                <a:ea typeface="Bebas Neue"/>
                <a:cs typeface="Bebas Neue"/>
                <a:sym typeface="Bebas Neu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grpSp>
        <p:nvGrpSpPr>
          <p:cNvPr id="43" name="Google Shape;43;p5"/>
          <p:cNvGrpSpPr/>
          <p:nvPr/>
        </p:nvGrpSpPr>
        <p:grpSpPr>
          <a:xfrm>
            <a:off x="-1740189" y="0"/>
            <a:ext cx="15667350" cy="5143500"/>
            <a:chOff x="-1760125" y="0"/>
            <a:chExt cx="15667350" cy="5143500"/>
          </a:xfrm>
        </p:grpSpPr>
        <p:sp>
          <p:nvSpPr>
            <p:cNvPr id="44" name="Google Shape;44;p5"/>
            <p:cNvSpPr/>
            <p:nvPr/>
          </p:nvSpPr>
          <p:spPr>
            <a:xfrm flipH="1">
              <a:off x="-17601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flipH="1">
              <a:off x="6049925" y="0"/>
              <a:ext cx="7857300" cy="5143500"/>
            </a:xfrm>
            <a:prstGeom prst="parallelogram">
              <a:avLst>
                <a:gd fmla="val 82171"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 name="Google Shape;46;p5"/>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47" name="Google Shape;47;p5"/>
          <p:cNvSpPr txBox="1"/>
          <p:nvPr>
            <p:ph idx="1" type="subTitle"/>
          </p:nvPr>
        </p:nvSpPr>
        <p:spPr>
          <a:xfrm>
            <a:off x="1254788" y="235284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48" name="Google Shape;48;p5"/>
          <p:cNvSpPr txBox="1"/>
          <p:nvPr>
            <p:ph idx="2" type="subTitle"/>
          </p:nvPr>
        </p:nvSpPr>
        <p:spPr>
          <a:xfrm>
            <a:off x="1254788" y="2794723"/>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49" name="Google Shape;49;p5"/>
          <p:cNvSpPr txBox="1"/>
          <p:nvPr>
            <p:ph idx="3" type="subTitle"/>
          </p:nvPr>
        </p:nvSpPr>
        <p:spPr>
          <a:xfrm>
            <a:off x="5112413" y="2352849"/>
            <a:ext cx="2776800" cy="371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2600">
                <a:latin typeface="Bebas Neue"/>
                <a:ea typeface="Bebas Neue"/>
                <a:cs typeface="Bebas Neue"/>
                <a:sym typeface="Bebas Neue"/>
              </a:defRPr>
            </a:lvl1pPr>
            <a:lvl2pPr lvl="1" rtl="0">
              <a:lnSpc>
                <a:spcPct val="100000"/>
              </a:lnSpc>
              <a:spcBef>
                <a:spcPts val="0"/>
              </a:spcBef>
              <a:spcAft>
                <a:spcPts val="0"/>
              </a:spcAft>
              <a:buNone/>
              <a:defRPr sz="2600">
                <a:latin typeface="Bebas Neue"/>
                <a:ea typeface="Bebas Neue"/>
                <a:cs typeface="Bebas Neue"/>
                <a:sym typeface="Bebas Neue"/>
              </a:defRPr>
            </a:lvl2pPr>
            <a:lvl3pPr lvl="2" rtl="0">
              <a:lnSpc>
                <a:spcPct val="100000"/>
              </a:lnSpc>
              <a:spcBef>
                <a:spcPts val="0"/>
              </a:spcBef>
              <a:spcAft>
                <a:spcPts val="0"/>
              </a:spcAft>
              <a:buNone/>
              <a:defRPr sz="2600">
                <a:latin typeface="Bebas Neue"/>
                <a:ea typeface="Bebas Neue"/>
                <a:cs typeface="Bebas Neue"/>
                <a:sym typeface="Bebas Neue"/>
              </a:defRPr>
            </a:lvl3pPr>
            <a:lvl4pPr lvl="3" rtl="0">
              <a:lnSpc>
                <a:spcPct val="100000"/>
              </a:lnSpc>
              <a:spcBef>
                <a:spcPts val="0"/>
              </a:spcBef>
              <a:spcAft>
                <a:spcPts val="0"/>
              </a:spcAft>
              <a:buNone/>
              <a:defRPr sz="2600">
                <a:latin typeface="Bebas Neue"/>
                <a:ea typeface="Bebas Neue"/>
                <a:cs typeface="Bebas Neue"/>
                <a:sym typeface="Bebas Neue"/>
              </a:defRPr>
            </a:lvl4pPr>
            <a:lvl5pPr lvl="4" rtl="0">
              <a:lnSpc>
                <a:spcPct val="100000"/>
              </a:lnSpc>
              <a:spcBef>
                <a:spcPts val="0"/>
              </a:spcBef>
              <a:spcAft>
                <a:spcPts val="0"/>
              </a:spcAft>
              <a:buNone/>
              <a:defRPr sz="2600">
                <a:latin typeface="Bebas Neue"/>
                <a:ea typeface="Bebas Neue"/>
                <a:cs typeface="Bebas Neue"/>
                <a:sym typeface="Bebas Neue"/>
              </a:defRPr>
            </a:lvl5pPr>
            <a:lvl6pPr lvl="5" rtl="0">
              <a:lnSpc>
                <a:spcPct val="100000"/>
              </a:lnSpc>
              <a:spcBef>
                <a:spcPts val="0"/>
              </a:spcBef>
              <a:spcAft>
                <a:spcPts val="0"/>
              </a:spcAft>
              <a:buNone/>
              <a:defRPr sz="2600">
                <a:latin typeface="Bebas Neue"/>
                <a:ea typeface="Bebas Neue"/>
                <a:cs typeface="Bebas Neue"/>
                <a:sym typeface="Bebas Neue"/>
              </a:defRPr>
            </a:lvl6pPr>
            <a:lvl7pPr lvl="6" rtl="0">
              <a:lnSpc>
                <a:spcPct val="100000"/>
              </a:lnSpc>
              <a:spcBef>
                <a:spcPts val="0"/>
              </a:spcBef>
              <a:spcAft>
                <a:spcPts val="0"/>
              </a:spcAft>
              <a:buNone/>
              <a:defRPr sz="2600">
                <a:latin typeface="Bebas Neue"/>
                <a:ea typeface="Bebas Neue"/>
                <a:cs typeface="Bebas Neue"/>
                <a:sym typeface="Bebas Neue"/>
              </a:defRPr>
            </a:lvl7pPr>
            <a:lvl8pPr lvl="7" rtl="0">
              <a:lnSpc>
                <a:spcPct val="100000"/>
              </a:lnSpc>
              <a:spcBef>
                <a:spcPts val="0"/>
              </a:spcBef>
              <a:spcAft>
                <a:spcPts val="0"/>
              </a:spcAft>
              <a:buNone/>
              <a:defRPr sz="2600">
                <a:latin typeface="Bebas Neue"/>
                <a:ea typeface="Bebas Neue"/>
                <a:cs typeface="Bebas Neue"/>
                <a:sym typeface="Bebas Neue"/>
              </a:defRPr>
            </a:lvl8pPr>
            <a:lvl9pPr lvl="8" rtl="0">
              <a:lnSpc>
                <a:spcPct val="100000"/>
              </a:lnSpc>
              <a:spcBef>
                <a:spcPts val="0"/>
              </a:spcBef>
              <a:spcAft>
                <a:spcPts val="0"/>
              </a:spcAft>
              <a:buNone/>
              <a:defRPr sz="2600">
                <a:latin typeface="Bebas Neue"/>
                <a:ea typeface="Bebas Neue"/>
                <a:cs typeface="Bebas Neue"/>
                <a:sym typeface="Bebas Neue"/>
              </a:defRPr>
            </a:lvl9pPr>
          </a:lstStyle>
          <a:p/>
        </p:txBody>
      </p:sp>
      <p:sp>
        <p:nvSpPr>
          <p:cNvPr id="50" name="Google Shape;50;p5"/>
          <p:cNvSpPr txBox="1"/>
          <p:nvPr>
            <p:ph idx="4" type="subTitle"/>
          </p:nvPr>
        </p:nvSpPr>
        <p:spPr>
          <a:xfrm>
            <a:off x="5112413" y="2794723"/>
            <a:ext cx="2776800" cy="888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
        <p:nvSpPr>
          <p:cNvPr id="51" name="Google Shape;51;p5"/>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grpSp>
        <p:nvGrpSpPr>
          <p:cNvPr id="53" name="Google Shape;53;p6"/>
          <p:cNvGrpSpPr/>
          <p:nvPr/>
        </p:nvGrpSpPr>
        <p:grpSpPr>
          <a:xfrm>
            <a:off x="0" y="0"/>
            <a:ext cx="9144000" cy="5143500"/>
            <a:chOff x="0" y="0"/>
            <a:chExt cx="9144000" cy="5143500"/>
          </a:xfrm>
        </p:grpSpPr>
        <p:sp>
          <p:nvSpPr>
            <p:cNvPr id="54" name="Google Shape;54;p6"/>
            <p:cNvSpPr/>
            <p:nvPr/>
          </p:nvSpPr>
          <p:spPr>
            <a:xfrm flipH="1" rot="10800000">
              <a:off x="0" y="0"/>
              <a:ext cx="1575000" cy="1575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flipH="1">
              <a:off x="7569000" y="3568500"/>
              <a:ext cx="1575000" cy="1575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 name="Google Shape;56;p6"/>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57" name="Google Shape;57;p6"/>
          <p:cNvSpPr txBox="1"/>
          <p:nvPr>
            <p:ph type="title"/>
          </p:nvPr>
        </p:nvSpPr>
        <p:spPr>
          <a:xfrm>
            <a:off x="720000" y="387600"/>
            <a:ext cx="7704000" cy="5922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grpSp>
        <p:nvGrpSpPr>
          <p:cNvPr id="59" name="Google Shape;59;p7"/>
          <p:cNvGrpSpPr/>
          <p:nvPr/>
        </p:nvGrpSpPr>
        <p:grpSpPr>
          <a:xfrm>
            <a:off x="4020425" y="-39125"/>
            <a:ext cx="5123575" cy="5227600"/>
            <a:chOff x="4020425" y="-39125"/>
            <a:chExt cx="5123575" cy="5227600"/>
          </a:xfrm>
        </p:grpSpPr>
        <p:sp>
          <p:nvSpPr>
            <p:cNvPr id="60" name="Google Shape;60;p7"/>
            <p:cNvSpPr/>
            <p:nvPr/>
          </p:nvSpPr>
          <p:spPr>
            <a:xfrm flipH="1" rot="-5400000">
              <a:off x="3968413" y="12888"/>
              <a:ext cx="5227600" cy="5123575"/>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flipH="1">
              <a:off x="8127300" y="-39125"/>
              <a:ext cx="1016700" cy="52275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 name="Google Shape;62;p7"/>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63" name="Google Shape;63;p7"/>
          <p:cNvSpPr txBox="1"/>
          <p:nvPr>
            <p:ph idx="1" type="body"/>
          </p:nvPr>
        </p:nvSpPr>
        <p:spPr>
          <a:xfrm>
            <a:off x="722375" y="1525949"/>
            <a:ext cx="3643800" cy="2707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dk1"/>
              </a:buClr>
              <a:buSzPts val="1600"/>
              <a:buChar char="●"/>
              <a:defRPr sz="1600"/>
            </a:lvl1pPr>
            <a:lvl2pPr indent="-317500" lvl="1" marL="914400" rtl="0">
              <a:spcBef>
                <a:spcPts val="0"/>
              </a:spcBef>
              <a:spcAft>
                <a:spcPts val="0"/>
              </a:spcAft>
              <a:buSzPts val="1400"/>
              <a:buChar char="○"/>
              <a:defRPr sz="1600"/>
            </a:lvl2pPr>
            <a:lvl3pPr indent="-317500" lvl="2" marL="1371600" rtl="0">
              <a:spcBef>
                <a:spcPts val="0"/>
              </a:spcBef>
              <a:spcAft>
                <a:spcPts val="0"/>
              </a:spcAft>
              <a:buSzPts val="1400"/>
              <a:buChar char="■"/>
              <a:defRPr sz="1600"/>
            </a:lvl3pPr>
            <a:lvl4pPr indent="-317500" lvl="3" marL="1828800" rtl="0">
              <a:spcBef>
                <a:spcPts val="0"/>
              </a:spcBef>
              <a:spcAft>
                <a:spcPts val="0"/>
              </a:spcAft>
              <a:buSzPts val="1400"/>
              <a:buChar char="●"/>
              <a:defRPr sz="1600"/>
            </a:lvl4pPr>
            <a:lvl5pPr indent="-317500" lvl="4" marL="2286000" rtl="0">
              <a:spcBef>
                <a:spcPts val="0"/>
              </a:spcBef>
              <a:spcAft>
                <a:spcPts val="0"/>
              </a:spcAft>
              <a:buSzPts val="1400"/>
              <a:buChar char="○"/>
              <a:defRPr sz="1600"/>
            </a:lvl5pPr>
            <a:lvl6pPr indent="-317500" lvl="5" marL="2743200" rtl="0">
              <a:spcBef>
                <a:spcPts val="0"/>
              </a:spcBef>
              <a:spcAft>
                <a:spcPts val="0"/>
              </a:spcAft>
              <a:buSzPts val="1400"/>
              <a:buChar char="■"/>
              <a:defRPr sz="1600"/>
            </a:lvl6pPr>
            <a:lvl7pPr indent="-317500" lvl="6" marL="3200400" rtl="0">
              <a:spcBef>
                <a:spcPts val="0"/>
              </a:spcBef>
              <a:spcAft>
                <a:spcPts val="0"/>
              </a:spcAft>
              <a:buSzPts val="1400"/>
              <a:buChar char="●"/>
              <a:defRPr sz="1600"/>
            </a:lvl7pPr>
            <a:lvl8pPr indent="-317500" lvl="7" marL="3657600" rtl="0">
              <a:spcBef>
                <a:spcPts val="0"/>
              </a:spcBef>
              <a:spcAft>
                <a:spcPts val="0"/>
              </a:spcAft>
              <a:buSzPts val="1400"/>
              <a:buChar char="○"/>
              <a:defRPr sz="1600"/>
            </a:lvl8pPr>
            <a:lvl9pPr indent="-317500" lvl="8" marL="4114800" rtl="0">
              <a:spcBef>
                <a:spcPts val="0"/>
              </a:spcBef>
              <a:spcAft>
                <a:spcPts val="0"/>
              </a:spcAft>
              <a:buSzPts val="1400"/>
              <a:buChar char="■"/>
              <a:defRPr sz="1600"/>
            </a:lvl9pPr>
          </a:lstStyle>
          <a:p/>
        </p:txBody>
      </p:sp>
      <p:sp>
        <p:nvSpPr>
          <p:cNvPr id="64" name="Google Shape;64;p7"/>
          <p:cNvSpPr txBox="1"/>
          <p:nvPr>
            <p:ph type="title"/>
          </p:nvPr>
        </p:nvSpPr>
        <p:spPr>
          <a:xfrm>
            <a:off x="722375" y="387600"/>
            <a:ext cx="3643800" cy="5922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dk2"/>
              </a:buClr>
              <a:buSzPts val="3200"/>
              <a:buFont typeface="Fredoka One"/>
              <a:buNone/>
              <a:defRPr/>
            </a:lvl1pPr>
            <a:lvl2pPr lvl="1"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lgn="ctr">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 name="Shape 65"/>
        <p:cNvGrpSpPr/>
        <p:nvPr/>
      </p:nvGrpSpPr>
      <p:grpSpPr>
        <a:xfrm>
          <a:off x="0" y="0"/>
          <a:ext cx="0" cy="0"/>
          <a:chOff x="0" y="0"/>
          <a:chExt cx="0" cy="0"/>
        </a:xfrm>
      </p:grpSpPr>
      <p:grpSp>
        <p:nvGrpSpPr>
          <p:cNvPr id="66" name="Google Shape;66;p8"/>
          <p:cNvGrpSpPr/>
          <p:nvPr/>
        </p:nvGrpSpPr>
        <p:grpSpPr>
          <a:xfrm rot="-900005">
            <a:off x="-1311247" y="-3311497"/>
            <a:ext cx="11766495" cy="11766495"/>
            <a:chOff x="-740994" y="-2741244"/>
            <a:chExt cx="10625988" cy="10625988"/>
          </a:xfrm>
        </p:grpSpPr>
        <p:grpSp>
          <p:nvGrpSpPr>
            <p:cNvPr id="67" name="Google Shape;67;p8"/>
            <p:cNvGrpSpPr/>
            <p:nvPr/>
          </p:nvGrpSpPr>
          <p:grpSpPr>
            <a:xfrm>
              <a:off x="-78450" y="2008500"/>
              <a:ext cx="9300900" cy="1126500"/>
              <a:chOff x="-99300" y="2008500"/>
              <a:chExt cx="9300900" cy="1126500"/>
            </a:xfrm>
          </p:grpSpPr>
          <p:sp>
            <p:nvSpPr>
              <p:cNvPr id="68" name="Google Shape;68;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8"/>
            <p:cNvGrpSpPr/>
            <p:nvPr/>
          </p:nvGrpSpPr>
          <p:grpSpPr>
            <a:xfrm rot="1800013">
              <a:off x="-1161967" y="1877267"/>
              <a:ext cx="11467935" cy="1388965"/>
              <a:chOff x="-99300" y="2008500"/>
              <a:chExt cx="9300900" cy="1126500"/>
            </a:xfrm>
          </p:grpSpPr>
          <p:sp>
            <p:nvSpPr>
              <p:cNvPr id="71" name="Google Shape;71;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8"/>
            <p:cNvGrpSpPr/>
            <p:nvPr/>
          </p:nvGrpSpPr>
          <p:grpSpPr>
            <a:xfrm flipH="1" rot="-1800013">
              <a:off x="-1161967" y="1877267"/>
              <a:ext cx="11467935" cy="1388965"/>
              <a:chOff x="-99300" y="2008500"/>
              <a:chExt cx="9300900" cy="1126500"/>
            </a:xfrm>
          </p:grpSpPr>
          <p:sp>
            <p:nvSpPr>
              <p:cNvPr id="74" name="Google Shape;74;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8"/>
            <p:cNvGrpSpPr/>
            <p:nvPr/>
          </p:nvGrpSpPr>
          <p:grpSpPr>
            <a:xfrm rot="3599987">
              <a:off x="-1161967" y="1877267"/>
              <a:ext cx="11467935" cy="1388965"/>
              <a:chOff x="-99300" y="2008500"/>
              <a:chExt cx="9300900" cy="1126500"/>
            </a:xfrm>
          </p:grpSpPr>
          <p:sp>
            <p:nvSpPr>
              <p:cNvPr id="77" name="Google Shape;77;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8"/>
            <p:cNvGrpSpPr/>
            <p:nvPr/>
          </p:nvGrpSpPr>
          <p:grpSpPr>
            <a:xfrm flipH="1" rot="-3599987">
              <a:off x="-1161967" y="1877267"/>
              <a:ext cx="11467935" cy="1388965"/>
              <a:chOff x="-99300" y="2008500"/>
              <a:chExt cx="9300900" cy="1126500"/>
            </a:xfrm>
          </p:grpSpPr>
          <p:sp>
            <p:nvSpPr>
              <p:cNvPr id="80" name="Google Shape;80;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8"/>
            <p:cNvGrpSpPr/>
            <p:nvPr/>
          </p:nvGrpSpPr>
          <p:grpSpPr>
            <a:xfrm rot="-5400000">
              <a:off x="-78450" y="2008500"/>
              <a:ext cx="9300900" cy="1126500"/>
              <a:chOff x="-99300" y="2008500"/>
              <a:chExt cx="9300900" cy="1126500"/>
            </a:xfrm>
          </p:grpSpPr>
          <p:sp>
            <p:nvSpPr>
              <p:cNvPr id="83" name="Google Shape;83;p8"/>
              <p:cNvSpPr/>
              <p:nvPr/>
            </p:nvSpPr>
            <p:spPr>
              <a:xfrm rot="5400000">
                <a:off x="16731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6302700" y="236100"/>
                <a:ext cx="1126500" cy="4671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5" name="Google Shape;85;p8"/>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86" name="Google Shape;86;p8"/>
          <p:cNvSpPr txBox="1"/>
          <p:nvPr>
            <p:ph type="title"/>
          </p:nvPr>
        </p:nvSpPr>
        <p:spPr>
          <a:xfrm>
            <a:off x="1714950" y="1196100"/>
            <a:ext cx="5714100" cy="27513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SzPts val="8500"/>
              <a:buNone/>
              <a:defRPr sz="120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grpSp>
        <p:nvGrpSpPr>
          <p:cNvPr id="88" name="Google Shape;88;p9"/>
          <p:cNvGrpSpPr/>
          <p:nvPr/>
        </p:nvGrpSpPr>
        <p:grpSpPr>
          <a:xfrm>
            <a:off x="-420075" y="-3532450"/>
            <a:ext cx="6125400" cy="12208400"/>
            <a:chOff x="-420075" y="-3511250"/>
            <a:chExt cx="6125400" cy="12208400"/>
          </a:xfrm>
        </p:grpSpPr>
        <p:sp>
          <p:nvSpPr>
            <p:cNvPr id="89" name="Google Shape;89;p9"/>
            <p:cNvSpPr/>
            <p:nvPr/>
          </p:nvSpPr>
          <p:spPr>
            <a:xfrm rot="-2700000">
              <a:off x="476969" y="-2614206"/>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8100000">
              <a:off x="476969" y="3468794"/>
              <a:ext cx="4331312" cy="433131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 name="Google Shape;91;p9"/>
          <p:cNvPicPr preferRelativeResize="0"/>
          <p:nvPr/>
        </p:nvPicPr>
        <p:blipFill>
          <a:blip r:embed="rId2">
            <a:alphaModFix amt="36000"/>
          </a:blip>
          <a:stretch>
            <a:fillRect/>
          </a:stretch>
        </p:blipFill>
        <p:spPr>
          <a:xfrm>
            <a:off x="0" y="0"/>
            <a:ext cx="9144000" cy="5143500"/>
          </a:xfrm>
          <a:prstGeom prst="rect">
            <a:avLst/>
          </a:prstGeom>
          <a:noFill/>
          <a:ln>
            <a:noFill/>
          </a:ln>
        </p:spPr>
      </p:pic>
      <p:sp>
        <p:nvSpPr>
          <p:cNvPr id="92" name="Google Shape;92;p9"/>
          <p:cNvSpPr txBox="1"/>
          <p:nvPr>
            <p:ph idx="1" type="subTitle"/>
          </p:nvPr>
        </p:nvSpPr>
        <p:spPr>
          <a:xfrm>
            <a:off x="4571243" y="2146477"/>
            <a:ext cx="3333600" cy="1416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93" name="Google Shape;93;p9"/>
          <p:cNvSpPr txBox="1"/>
          <p:nvPr>
            <p:ph type="title"/>
          </p:nvPr>
        </p:nvSpPr>
        <p:spPr>
          <a:xfrm>
            <a:off x="4571349" y="1580425"/>
            <a:ext cx="3333600" cy="4722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44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10"/>
          <p:cNvSpPr/>
          <p:nvPr/>
        </p:nvSpPr>
        <p:spPr>
          <a:xfrm>
            <a:off x="6501375" y="0"/>
            <a:ext cx="3689100" cy="5143500"/>
          </a:xfrm>
          <a:prstGeom prst="parallelogram">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0"/>
          <p:cNvSpPr txBox="1"/>
          <p:nvPr>
            <p:ph type="title"/>
          </p:nvPr>
        </p:nvSpPr>
        <p:spPr>
          <a:xfrm>
            <a:off x="5044025" y="1282350"/>
            <a:ext cx="3377700" cy="2578800"/>
          </a:xfrm>
          <a:prstGeom prst="rect">
            <a:avLst/>
          </a:prstGeom>
          <a:noFill/>
        </p:spPr>
        <p:txBody>
          <a:bodyPr anchorCtr="0" anchor="ctr" bIns="91425" lIns="91425" spcFirstLastPara="1" rIns="91425" wrap="square" tIns="91425">
            <a:noAutofit/>
          </a:bodyPr>
          <a:lstStyle>
            <a:lvl1pPr lvl="0" rtl="0">
              <a:lnSpc>
                <a:spcPct val="80000"/>
              </a:lnSpc>
              <a:spcBef>
                <a:spcPts val="0"/>
              </a:spcBef>
              <a:spcAft>
                <a:spcPts val="0"/>
              </a:spcAft>
              <a:buSzPts val="3200"/>
              <a:buFont typeface="Fredoka One"/>
              <a:buNone/>
              <a:defRPr sz="4400"/>
            </a:lvl1pPr>
            <a:lvl2pPr lvl="1" rtl="0" algn="ctr">
              <a:spcBef>
                <a:spcPts val="0"/>
              </a:spcBef>
              <a:spcAft>
                <a:spcPts val="0"/>
              </a:spcAft>
              <a:buSzPts val="3600"/>
              <a:buFont typeface="Fredoka One"/>
              <a:buNone/>
              <a:defRPr sz="3600">
                <a:latin typeface="Fredoka One"/>
                <a:ea typeface="Fredoka One"/>
                <a:cs typeface="Fredoka One"/>
                <a:sym typeface="Fredoka One"/>
              </a:defRPr>
            </a:lvl2pPr>
            <a:lvl3pPr lvl="2" rtl="0" algn="ctr">
              <a:spcBef>
                <a:spcPts val="0"/>
              </a:spcBef>
              <a:spcAft>
                <a:spcPts val="0"/>
              </a:spcAft>
              <a:buSzPts val="3600"/>
              <a:buFont typeface="Fredoka One"/>
              <a:buNone/>
              <a:defRPr sz="3600">
                <a:latin typeface="Fredoka One"/>
                <a:ea typeface="Fredoka One"/>
                <a:cs typeface="Fredoka One"/>
                <a:sym typeface="Fredoka One"/>
              </a:defRPr>
            </a:lvl3pPr>
            <a:lvl4pPr lvl="3" rtl="0" algn="ctr">
              <a:spcBef>
                <a:spcPts val="0"/>
              </a:spcBef>
              <a:spcAft>
                <a:spcPts val="0"/>
              </a:spcAft>
              <a:buSzPts val="3600"/>
              <a:buFont typeface="Fredoka One"/>
              <a:buNone/>
              <a:defRPr sz="3600">
                <a:latin typeface="Fredoka One"/>
                <a:ea typeface="Fredoka One"/>
                <a:cs typeface="Fredoka One"/>
                <a:sym typeface="Fredoka One"/>
              </a:defRPr>
            </a:lvl4pPr>
            <a:lvl5pPr lvl="4" rtl="0" algn="ctr">
              <a:spcBef>
                <a:spcPts val="0"/>
              </a:spcBef>
              <a:spcAft>
                <a:spcPts val="0"/>
              </a:spcAft>
              <a:buSzPts val="3600"/>
              <a:buFont typeface="Fredoka One"/>
              <a:buNone/>
              <a:defRPr sz="3600">
                <a:latin typeface="Fredoka One"/>
                <a:ea typeface="Fredoka One"/>
                <a:cs typeface="Fredoka One"/>
                <a:sym typeface="Fredoka One"/>
              </a:defRPr>
            </a:lvl5pPr>
            <a:lvl6pPr lvl="5" rtl="0" algn="ctr">
              <a:spcBef>
                <a:spcPts val="0"/>
              </a:spcBef>
              <a:spcAft>
                <a:spcPts val="0"/>
              </a:spcAft>
              <a:buSzPts val="3600"/>
              <a:buFont typeface="Fredoka One"/>
              <a:buNone/>
              <a:defRPr sz="3600">
                <a:latin typeface="Fredoka One"/>
                <a:ea typeface="Fredoka One"/>
                <a:cs typeface="Fredoka One"/>
                <a:sym typeface="Fredoka One"/>
              </a:defRPr>
            </a:lvl6pPr>
            <a:lvl7pPr lvl="6" rtl="0" algn="ctr">
              <a:spcBef>
                <a:spcPts val="0"/>
              </a:spcBef>
              <a:spcAft>
                <a:spcPts val="0"/>
              </a:spcAft>
              <a:buSzPts val="3600"/>
              <a:buFont typeface="Fredoka One"/>
              <a:buNone/>
              <a:defRPr sz="3600">
                <a:latin typeface="Fredoka One"/>
                <a:ea typeface="Fredoka One"/>
                <a:cs typeface="Fredoka One"/>
                <a:sym typeface="Fredoka One"/>
              </a:defRPr>
            </a:lvl7pPr>
            <a:lvl8pPr lvl="7" rtl="0" algn="ctr">
              <a:spcBef>
                <a:spcPts val="0"/>
              </a:spcBef>
              <a:spcAft>
                <a:spcPts val="0"/>
              </a:spcAft>
              <a:buSzPts val="3600"/>
              <a:buFont typeface="Fredoka One"/>
              <a:buNone/>
              <a:defRPr sz="3600">
                <a:latin typeface="Fredoka One"/>
                <a:ea typeface="Fredoka One"/>
                <a:cs typeface="Fredoka One"/>
                <a:sym typeface="Fredoka One"/>
              </a:defRPr>
            </a:lvl8pPr>
            <a:lvl9pPr lvl="8" rtl="0" algn="ctr">
              <a:spcBef>
                <a:spcPts val="0"/>
              </a:spcBef>
              <a:spcAft>
                <a:spcPts val="0"/>
              </a:spcAft>
              <a:buSzPts val="3600"/>
              <a:buFont typeface="Fredoka One"/>
              <a:buNone/>
              <a:defRPr sz="3600">
                <a:latin typeface="Fredoka One"/>
                <a:ea typeface="Fredoka One"/>
                <a:cs typeface="Fredoka One"/>
                <a:sym typeface="Fredoka 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7600"/>
            <a:ext cx="7704000" cy="592200"/>
          </a:xfrm>
          <a:prstGeom prst="rect">
            <a:avLst/>
          </a:prstGeom>
          <a:noFill/>
          <a:ln>
            <a:noFill/>
          </a:ln>
          <a:effectLst>
            <a:outerShdw rotWithShape="0" algn="bl" dir="2160000" dist="76200">
              <a:schemeClr val="dk1"/>
            </a:outerShdw>
          </a:effectLst>
        </p:spPr>
        <p:txBody>
          <a:bodyPr anchorCtr="0" anchor="t" bIns="91425" lIns="91425" spcFirstLastPara="1" rIns="91425" wrap="square" tIns="91425">
            <a:noAutofit/>
          </a:bodyPr>
          <a:lstStyle>
            <a:lvl1pPr lvl="0" rtl="0" algn="ctr">
              <a:spcBef>
                <a:spcPts val="0"/>
              </a:spcBef>
              <a:spcAft>
                <a:spcPts val="0"/>
              </a:spcAft>
              <a:buClr>
                <a:schemeClr val="lt1"/>
              </a:buClr>
              <a:buSzPts val="3600"/>
              <a:buFont typeface="Bebas Neue"/>
              <a:buNone/>
              <a:defRPr sz="3600">
                <a:solidFill>
                  <a:schemeClr val="lt1"/>
                </a:solidFill>
                <a:latin typeface="Bebas Neue"/>
                <a:ea typeface="Bebas Neue"/>
                <a:cs typeface="Bebas Neue"/>
                <a:sym typeface="Bebas Neue"/>
              </a:defRPr>
            </a:lvl1pPr>
            <a:lvl2pPr lvl="1"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2pPr>
            <a:lvl3pPr lvl="2"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3pPr>
            <a:lvl4pPr lvl="3"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4pPr>
            <a:lvl5pPr lvl="4"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5pPr>
            <a:lvl6pPr lvl="5"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6pPr>
            <a:lvl7pPr lvl="6"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7pPr>
            <a:lvl8pPr lvl="7"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8pPr>
            <a:lvl9pPr lvl="8" rtl="0" algn="ctr">
              <a:spcBef>
                <a:spcPts val="0"/>
              </a:spcBef>
              <a:spcAft>
                <a:spcPts val="0"/>
              </a:spcAft>
              <a:buClr>
                <a:schemeClr val="lt1"/>
              </a:buClr>
              <a:buSzPts val="3600"/>
              <a:buFont typeface="Fredoka One"/>
              <a:buNone/>
              <a:defRPr sz="3600">
                <a:solidFill>
                  <a:schemeClr val="lt1"/>
                </a:solidFill>
                <a:latin typeface="Fredoka One"/>
                <a:ea typeface="Fredoka One"/>
                <a:cs typeface="Fredoka One"/>
                <a:sym typeface="Fredoka One"/>
              </a:defRPr>
            </a:lvl9pPr>
          </a:lstStyle>
          <a:p/>
        </p:txBody>
      </p:sp>
      <p:sp>
        <p:nvSpPr>
          <p:cNvPr id="7" name="Google Shape;7;p1"/>
          <p:cNvSpPr txBox="1"/>
          <p:nvPr>
            <p:ph idx="1" type="body"/>
          </p:nvPr>
        </p:nvSpPr>
        <p:spPr>
          <a:xfrm>
            <a:off x="720000" y="1300850"/>
            <a:ext cx="7704000" cy="32679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1pPr>
            <a:lvl2pPr indent="-330200" lvl="1" marL="9144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2pPr>
            <a:lvl3pPr indent="-330200" lvl="2" marL="13716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3pPr>
            <a:lvl4pPr indent="-330200" lvl="3" marL="18288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4pPr>
            <a:lvl5pPr indent="-330200" lvl="4" marL="22860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5pPr>
            <a:lvl6pPr indent="-330200" lvl="5" marL="27432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6pPr>
            <a:lvl7pPr indent="-330200" lvl="6" marL="32004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7pPr>
            <a:lvl8pPr indent="-330200" lvl="7" marL="36576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8pPr>
            <a:lvl9pPr indent="-330200" lvl="8" marL="4114800">
              <a:lnSpc>
                <a:spcPct val="100000"/>
              </a:lnSpc>
              <a:spcBef>
                <a:spcPts val="0"/>
              </a:spcBef>
              <a:spcAft>
                <a:spcPts val="0"/>
              </a:spcAft>
              <a:buClr>
                <a:schemeClr val="lt1"/>
              </a:buClr>
              <a:buSzPts val="1600"/>
              <a:buFont typeface="Lato"/>
              <a:buChar char="■"/>
              <a:defRPr sz="1600">
                <a:solidFill>
                  <a:schemeClr val="lt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grouplens.org/datasets/movielens/" TargetMode="External"/><Relationship Id="rId4" Type="http://schemas.openxmlformats.org/officeDocument/2006/relationships/hyperlink" Target="https://www.kaggle.com/tmdb/tmdb-movie-metadata" TargetMode="External"/><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hyperlink" Target="https://hf-movie-rec.herokuapp.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92F2F"/>
        </a:solidFill>
      </p:bgPr>
    </p:bg>
    <p:spTree>
      <p:nvGrpSpPr>
        <p:cNvPr id="298" name="Shape 298"/>
        <p:cNvGrpSpPr/>
        <p:nvPr/>
      </p:nvGrpSpPr>
      <p:grpSpPr>
        <a:xfrm>
          <a:off x="0" y="0"/>
          <a:ext cx="0" cy="0"/>
          <a:chOff x="0" y="0"/>
          <a:chExt cx="0" cy="0"/>
        </a:xfrm>
      </p:grpSpPr>
      <p:sp>
        <p:nvSpPr>
          <p:cNvPr id="299" name="Google Shape;299;p28"/>
          <p:cNvSpPr/>
          <p:nvPr/>
        </p:nvSpPr>
        <p:spPr>
          <a:xfrm rot="5400000">
            <a:off x="4267650" y="1196469"/>
            <a:ext cx="608700" cy="4617300"/>
          </a:xfrm>
          <a:prstGeom prst="trapezoid">
            <a:avLst>
              <a:gd fmla="val 182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8"/>
          <p:cNvSpPr txBox="1"/>
          <p:nvPr>
            <p:ph type="ctrTitle"/>
          </p:nvPr>
        </p:nvSpPr>
        <p:spPr>
          <a:xfrm>
            <a:off x="1299750" y="1334031"/>
            <a:ext cx="6544500" cy="17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6900"/>
          </a:p>
          <a:p>
            <a:pPr indent="0" lvl="0" marL="0" rtl="0" algn="ctr">
              <a:spcBef>
                <a:spcPts val="0"/>
              </a:spcBef>
              <a:spcAft>
                <a:spcPts val="0"/>
              </a:spcAft>
              <a:buNone/>
            </a:pPr>
            <a:r>
              <a:rPr lang="en" sz="8900"/>
              <a:t>movie recommender</a:t>
            </a:r>
            <a:endParaRPr sz="8900"/>
          </a:p>
          <a:p>
            <a:pPr indent="0" lvl="0" marL="0" rtl="0" algn="ctr">
              <a:spcBef>
                <a:spcPts val="0"/>
              </a:spcBef>
              <a:spcAft>
                <a:spcPts val="0"/>
              </a:spcAft>
              <a:buNone/>
            </a:pPr>
            <a:r>
              <a:rPr lang="en" sz="6400"/>
              <a:t>Project 4</a:t>
            </a:r>
            <a:r>
              <a:rPr lang="en" sz="8400"/>
              <a:t> </a:t>
            </a:r>
            <a:endParaRPr sz="8400"/>
          </a:p>
        </p:txBody>
      </p:sp>
      <p:sp>
        <p:nvSpPr>
          <p:cNvPr id="301" name="Google Shape;301;p28"/>
          <p:cNvSpPr txBox="1"/>
          <p:nvPr>
            <p:ph idx="1" type="subTitle"/>
          </p:nvPr>
        </p:nvSpPr>
        <p:spPr>
          <a:xfrm>
            <a:off x="2198400" y="4440644"/>
            <a:ext cx="4747200" cy="3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 Hinley Fung &amp; Ngoc-Tran Nguyen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720000" y="424775"/>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Hypothesis</a:t>
            </a:r>
            <a:endParaRPr/>
          </a:p>
        </p:txBody>
      </p:sp>
      <p:sp>
        <p:nvSpPr>
          <p:cNvPr id="307" name="Google Shape;307;p29"/>
          <p:cNvSpPr txBox="1"/>
          <p:nvPr/>
        </p:nvSpPr>
        <p:spPr>
          <a:xfrm>
            <a:off x="991525" y="1190027"/>
            <a:ext cx="7176000" cy="174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lt1"/>
                </a:solidFill>
                <a:latin typeface="Lato"/>
                <a:ea typeface="Lato"/>
                <a:cs typeface="Lato"/>
                <a:sym typeface="Lato"/>
              </a:rPr>
              <a:t>Tired of rewatching “The Office” for the 12th time?  Looking for your next binge-worthy series or docudrama?  With the vast number of movies, TV shows, and streaming services available today, people have more access to different types of entertainment than ever before. Using this interactive dashboard, movie buffs and casual viewers alike can find new shows to watch based on recommendations from like-minded film fanatics.</a:t>
            </a:r>
            <a:endParaRPr b="1" sz="1500">
              <a:solidFill>
                <a:schemeClr val="lt1"/>
              </a:solidFill>
              <a:latin typeface="Lato"/>
              <a:ea typeface="Lato"/>
              <a:cs typeface="Lato"/>
              <a:sym typeface="Lato"/>
            </a:endParaRPr>
          </a:p>
        </p:txBody>
      </p:sp>
      <p:pic>
        <p:nvPicPr>
          <p:cNvPr id="308" name="Google Shape;308;p29"/>
          <p:cNvPicPr preferRelativeResize="0"/>
          <p:nvPr/>
        </p:nvPicPr>
        <p:blipFill>
          <a:blip r:embed="rId3">
            <a:alphaModFix/>
          </a:blip>
          <a:stretch>
            <a:fillRect/>
          </a:stretch>
        </p:blipFill>
        <p:spPr>
          <a:xfrm>
            <a:off x="2656000" y="2956525"/>
            <a:ext cx="3053772" cy="2034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idx="2" type="body"/>
          </p:nvPr>
        </p:nvSpPr>
        <p:spPr>
          <a:xfrm>
            <a:off x="720000" y="1400925"/>
            <a:ext cx="7608600" cy="303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u="sng">
                <a:solidFill>
                  <a:schemeClr val="hlink"/>
                </a:solidFill>
                <a:hlinkClick r:id="rId3"/>
              </a:rPr>
              <a:t>https://grouplens.org/datasets/movielens/</a:t>
            </a:r>
            <a:endParaRPr/>
          </a:p>
          <a:p>
            <a:pPr indent="-330200" lvl="0" marL="457200" rtl="0" algn="l">
              <a:spcBef>
                <a:spcPts val="0"/>
              </a:spcBef>
              <a:spcAft>
                <a:spcPts val="0"/>
              </a:spcAft>
              <a:buSzPts val="1600"/>
              <a:buChar char="●"/>
            </a:pPr>
            <a:r>
              <a:rPr lang="en" u="sng">
                <a:solidFill>
                  <a:schemeClr val="hlink"/>
                </a:solidFill>
                <a:hlinkClick r:id="rId4"/>
              </a:rPr>
              <a:t>https://www.kaggle.com/tmdb/tmdb-movie-metadata</a:t>
            </a:r>
            <a:endParaRPr/>
          </a:p>
          <a:p>
            <a:pPr indent="0" lvl="0" marL="0" rtl="0" algn="l">
              <a:spcBef>
                <a:spcPts val="0"/>
              </a:spcBef>
              <a:spcAft>
                <a:spcPts val="0"/>
              </a:spcAft>
              <a:buNone/>
            </a:pPr>
            <a:r>
              <a:t/>
            </a:r>
            <a:endParaRPr/>
          </a:p>
        </p:txBody>
      </p:sp>
      <p:sp>
        <p:nvSpPr>
          <p:cNvPr id="314" name="Google Shape;314;p30"/>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Datasets</a:t>
            </a:r>
            <a:endParaRPr/>
          </a:p>
        </p:txBody>
      </p:sp>
      <p:pic>
        <p:nvPicPr>
          <p:cNvPr id="315" name="Google Shape;315;p30"/>
          <p:cNvPicPr preferRelativeResize="0"/>
          <p:nvPr/>
        </p:nvPicPr>
        <p:blipFill>
          <a:blip r:embed="rId5">
            <a:alphaModFix/>
          </a:blip>
          <a:stretch>
            <a:fillRect/>
          </a:stretch>
        </p:blipFill>
        <p:spPr>
          <a:xfrm>
            <a:off x="1047588" y="2821413"/>
            <a:ext cx="2562225" cy="1781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txBox="1"/>
          <p:nvPr>
            <p:ph idx="1" type="body"/>
          </p:nvPr>
        </p:nvSpPr>
        <p:spPr>
          <a:xfrm>
            <a:off x="4748375" y="1400922"/>
            <a:ext cx="3675600" cy="30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txBox="1"/>
          <p:nvPr>
            <p:ph idx="2" type="body"/>
          </p:nvPr>
        </p:nvSpPr>
        <p:spPr>
          <a:xfrm>
            <a:off x="720000" y="1400922"/>
            <a:ext cx="3675600" cy="3034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900"/>
              <a:t>Machine Learning</a:t>
            </a:r>
            <a:endParaRPr b="1" sz="1900"/>
          </a:p>
          <a:p>
            <a:pPr indent="-349250" lvl="0" marL="457200" rtl="0" algn="l">
              <a:spcBef>
                <a:spcPts val="0"/>
              </a:spcBef>
              <a:spcAft>
                <a:spcPts val="0"/>
              </a:spcAft>
              <a:buSzPts val="1900"/>
              <a:buChar char="●"/>
            </a:pPr>
            <a:r>
              <a:rPr b="1" lang="en" sz="1900"/>
              <a:t>HTML/ CSS/Bootstrap  </a:t>
            </a:r>
            <a:endParaRPr b="1" sz="1900"/>
          </a:p>
          <a:p>
            <a:pPr indent="-349250" lvl="0" marL="457200" rtl="0" algn="l">
              <a:spcBef>
                <a:spcPts val="0"/>
              </a:spcBef>
              <a:spcAft>
                <a:spcPts val="0"/>
              </a:spcAft>
              <a:buSzPts val="1900"/>
              <a:buChar char="●"/>
            </a:pPr>
            <a:r>
              <a:rPr b="1" lang="en" sz="1900"/>
              <a:t>Python Pandas </a:t>
            </a:r>
            <a:endParaRPr b="1" sz="1900"/>
          </a:p>
          <a:p>
            <a:pPr indent="-349250" lvl="0" marL="457200" rtl="0" algn="l">
              <a:spcBef>
                <a:spcPts val="0"/>
              </a:spcBef>
              <a:spcAft>
                <a:spcPts val="0"/>
              </a:spcAft>
              <a:buSzPts val="1900"/>
              <a:buChar char="●"/>
            </a:pPr>
            <a:r>
              <a:rPr b="1" lang="en" sz="1900"/>
              <a:t>Sklearn</a:t>
            </a:r>
            <a:endParaRPr b="1" sz="1900">
              <a:solidFill>
                <a:srgbClr val="4EC9B0"/>
              </a:solidFill>
              <a:highlight>
                <a:srgbClr val="1E1E1E"/>
              </a:highlight>
            </a:endParaRPr>
          </a:p>
          <a:p>
            <a:pPr indent="-349250" lvl="0" marL="457200" rtl="0" algn="l">
              <a:spcBef>
                <a:spcPts val="0"/>
              </a:spcBef>
              <a:spcAft>
                <a:spcPts val="0"/>
              </a:spcAft>
              <a:buSzPts val="1900"/>
              <a:buChar char="●"/>
            </a:pPr>
            <a:r>
              <a:rPr b="1" lang="en" sz="1900"/>
              <a:t>Flask</a:t>
            </a:r>
            <a:endParaRPr b="1" sz="1900"/>
          </a:p>
          <a:p>
            <a:pPr indent="-349250" lvl="0" marL="457200" rtl="0" algn="l">
              <a:spcBef>
                <a:spcPts val="0"/>
              </a:spcBef>
              <a:spcAft>
                <a:spcPts val="0"/>
              </a:spcAft>
              <a:buSzPts val="1900"/>
              <a:buChar char="●"/>
            </a:pPr>
            <a:r>
              <a:rPr b="1" lang="en" sz="1900"/>
              <a:t>Gunicorn</a:t>
            </a:r>
            <a:endParaRPr b="1" sz="19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22" name="Google Shape;322;p31"/>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Programing </a:t>
            </a:r>
            <a:r>
              <a:rPr lang="en"/>
              <a:t>Libraries/ Requirements</a:t>
            </a:r>
            <a:endParaRPr/>
          </a:p>
        </p:txBody>
      </p:sp>
      <p:pic>
        <p:nvPicPr>
          <p:cNvPr id="323" name="Google Shape;323;p31"/>
          <p:cNvPicPr preferRelativeResize="0"/>
          <p:nvPr/>
        </p:nvPicPr>
        <p:blipFill>
          <a:blip r:embed="rId3">
            <a:alphaModFix/>
          </a:blip>
          <a:stretch>
            <a:fillRect/>
          </a:stretch>
        </p:blipFill>
        <p:spPr>
          <a:xfrm>
            <a:off x="4748372" y="1400925"/>
            <a:ext cx="3397925" cy="3234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idx="2" type="body"/>
          </p:nvPr>
        </p:nvSpPr>
        <p:spPr>
          <a:xfrm>
            <a:off x="720000" y="1225650"/>
            <a:ext cx="7608600" cy="321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t>Give us a movie you like!</a:t>
            </a:r>
            <a:endParaRPr b="1" sz="1900"/>
          </a:p>
        </p:txBody>
      </p:sp>
      <p:sp>
        <p:nvSpPr>
          <p:cNvPr id="329" name="Google Shape;329;p32"/>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Walk Through</a:t>
            </a:r>
            <a:endParaRPr/>
          </a:p>
        </p:txBody>
      </p:sp>
      <p:pic>
        <p:nvPicPr>
          <p:cNvPr id="330" name="Google Shape;330;p32"/>
          <p:cNvPicPr preferRelativeResize="0"/>
          <p:nvPr/>
        </p:nvPicPr>
        <p:blipFill>
          <a:blip r:embed="rId3">
            <a:alphaModFix/>
          </a:blip>
          <a:stretch>
            <a:fillRect/>
          </a:stretch>
        </p:blipFill>
        <p:spPr>
          <a:xfrm>
            <a:off x="199900" y="1947575"/>
            <a:ext cx="8648799" cy="303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3"/>
          <p:cNvSpPr txBox="1"/>
          <p:nvPr>
            <p:ph idx="1" type="body"/>
          </p:nvPr>
        </p:nvSpPr>
        <p:spPr>
          <a:xfrm>
            <a:off x="4748375" y="1400922"/>
            <a:ext cx="3675600" cy="303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t>After entering a title, you’ll be brought to a page returning</a:t>
            </a:r>
            <a:r>
              <a:rPr b="1" lang="en" sz="1900"/>
              <a:t> the top 10 movies recommended for you </a:t>
            </a:r>
            <a:endParaRPr b="1" sz="1900"/>
          </a:p>
        </p:txBody>
      </p:sp>
      <p:sp>
        <p:nvSpPr>
          <p:cNvPr id="336" name="Google Shape;336;p33"/>
          <p:cNvSpPr txBox="1"/>
          <p:nvPr>
            <p:ph idx="2" type="body"/>
          </p:nvPr>
        </p:nvSpPr>
        <p:spPr>
          <a:xfrm>
            <a:off x="720000" y="1400922"/>
            <a:ext cx="3675600" cy="30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Walk Through</a:t>
            </a:r>
            <a:endParaRPr/>
          </a:p>
        </p:txBody>
      </p:sp>
      <p:pic>
        <p:nvPicPr>
          <p:cNvPr id="338" name="Google Shape;338;p33"/>
          <p:cNvPicPr preferRelativeResize="0"/>
          <p:nvPr/>
        </p:nvPicPr>
        <p:blipFill>
          <a:blip r:embed="rId3">
            <a:alphaModFix/>
          </a:blip>
          <a:stretch>
            <a:fillRect/>
          </a:stretch>
        </p:blipFill>
        <p:spPr>
          <a:xfrm>
            <a:off x="267575" y="1350925"/>
            <a:ext cx="4342975" cy="3414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4"/>
          <p:cNvSpPr txBox="1"/>
          <p:nvPr>
            <p:ph idx="1" type="body"/>
          </p:nvPr>
        </p:nvSpPr>
        <p:spPr>
          <a:xfrm>
            <a:off x="5132600" y="1289372"/>
            <a:ext cx="3675600" cy="303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t>If your title is not found, you’ll be redirected to a page containing possible explanations and workarounds</a:t>
            </a:r>
            <a:endParaRPr b="1" sz="1900"/>
          </a:p>
        </p:txBody>
      </p:sp>
      <p:sp>
        <p:nvSpPr>
          <p:cNvPr id="344" name="Google Shape;344;p34"/>
          <p:cNvSpPr txBox="1"/>
          <p:nvPr>
            <p:ph idx="2" type="body"/>
          </p:nvPr>
        </p:nvSpPr>
        <p:spPr>
          <a:xfrm>
            <a:off x="720000" y="1400922"/>
            <a:ext cx="3675600" cy="30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4"/>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Walk Through</a:t>
            </a:r>
            <a:endParaRPr/>
          </a:p>
        </p:txBody>
      </p:sp>
      <p:pic>
        <p:nvPicPr>
          <p:cNvPr id="346" name="Google Shape;346;p34"/>
          <p:cNvPicPr preferRelativeResize="0"/>
          <p:nvPr/>
        </p:nvPicPr>
        <p:blipFill>
          <a:blip r:embed="rId3">
            <a:alphaModFix/>
          </a:blip>
          <a:stretch>
            <a:fillRect/>
          </a:stretch>
        </p:blipFill>
        <p:spPr>
          <a:xfrm>
            <a:off x="212375" y="1375075"/>
            <a:ext cx="4398175" cy="308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txBox="1"/>
          <p:nvPr>
            <p:ph idx="2" type="body"/>
          </p:nvPr>
        </p:nvSpPr>
        <p:spPr>
          <a:xfrm>
            <a:off x="720000" y="1400925"/>
            <a:ext cx="7608600" cy="3034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b="1" lang="en" sz="1900"/>
              <a:t>Movie data set was too large which needed compressing </a:t>
            </a:r>
            <a:endParaRPr b="1" sz="1900"/>
          </a:p>
          <a:p>
            <a:pPr indent="-349250" lvl="0" marL="457200" rtl="0" algn="l">
              <a:spcBef>
                <a:spcPts val="0"/>
              </a:spcBef>
              <a:spcAft>
                <a:spcPts val="0"/>
              </a:spcAft>
              <a:buSzPts val="1900"/>
              <a:buChar char="●"/>
            </a:pPr>
            <a:r>
              <a:rPr b="1" lang="en" sz="1900"/>
              <a:t>API key request took a while to approve</a:t>
            </a:r>
            <a:endParaRPr b="1" sz="1900"/>
          </a:p>
          <a:p>
            <a:pPr indent="-349250" lvl="0" marL="457200" rtl="0" algn="l">
              <a:spcBef>
                <a:spcPts val="0"/>
              </a:spcBef>
              <a:spcAft>
                <a:spcPts val="0"/>
              </a:spcAft>
              <a:buSzPts val="1900"/>
              <a:buChar char="●"/>
            </a:pPr>
            <a:r>
              <a:rPr b="1" lang="en" sz="1900"/>
              <a:t>Add an autofill </a:t>
            </a:r>
            <a:r>
              <a:rPr b="1" lang="en" sz="1900"/>
              <a:t>feature to avoid any input errors </a:t>
            </a:r>
            <a:endParaRPr b="1" sz="1900"/>
          </a:p>
          <a:p>
            <a:pPr indent="-349250" lvl="0" marL="457200" rtl="0" algn="l">
              <a:spcBef>
                <a:spcPts val="0"/>
              </a:spcBef>
              <a:spcAft>
                <a:spcPts val="0"/>
              </a:spcAft>
              <a:buSzPts val="1900"/>
              <a:buChar char="●"/>
            </a:pPr>
            <a:r>
              <a:rPr b="1" lang="en" sz="1900"/>
              <a:t>I</a:t>
            </a:r>
            <a:r>
              <a:rPr b="1" lang="en" sz="1900"/>
              <a:t>f given more time, we would </a:t>
            </a:r>
            <a:r>
              <a:rPr b="1" lang="en" sz="1900"/>
              <a:t>implement</a:t>
            </a:r>
            <a:r>
              <a:rPr b="1" lang="en" sz="1900"/>
              <a:t> data directly from the TMDB API</a:t>
            </a:r>
            <a:endParaRPr b="1" sz="1900"/>
          </a:p>
          <a:p>
            <a:pPr indent="-349250" lvl="0" marL="457200" rtl="0" algn="l">
              <a:spcBef>
                <a:spcPts val="0"/>
              </a:spcBef>
              <a:spcAft>
                <a:spcPts val="0"/>
              </a:spcAft>
              <a:buSzPts val="1900"/>
              <a:buChar char="●"/>
            </a:pPr>
            <a:r>
              <a:rPr b="1" lang="en" sz="1900"/>
              <a:t>Retrieve TMDB links for individual movies</a:t>
            </a:r>
            <a:endParaRPr b="1" sz="1900"/>
          </a:p>
        </p:txBody>
      </p:sp>
      <p:sp>
        <p:nvSpPr>
          <p:cNvPr id="352" name="Google Shape;352;p35"/>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Bugs and Moving forward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6"/>
          <p:cNvSpPr txBox="1"/>
          <p:nvPr>
            <p:ph idx="2" type="body"/>
          </p:nvPr>
        </p:nvSpPr>
        <p:spPr>
          <a:xfrm>
            <a:off x="767700" y="1301800"/>
            <a:ext cx="7608600" cy="30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Link to our website on Heroku:</a:t>
            </a:r>
            <a:endParaRPr b="1"/>
          </a:p>
          <a:p>
            <a:pPr indent="0" lvl="0" marL="0" rtl="0" algn="l">
              <a:spcBef>
                <a:spcPts val="0"/>
              </a:spcBef>
              <a:spcAft>
                <a:spcPts val="0"/>
              </a:spcAft>
              <a:buNone/>
            </a:pPr>
            <a:r>
              <a:rPr b="1" lang="en" u="sng">
                <a:solidFill>
                  <a:schemeClr val="hlink"/>
                </a:solidFill>
                <a:hlinkClick r:id="rId3"/>
              </a:rPr>
              <a:t>https://hf-movie-rec.herokuapp.com/</a:t>
            </a:r>
            <a:endParaRPr b="1"/>
          </a:p>
        </p:txBody>
      </p:sp>
      <p:sp>
        <p:nvSpPr>
          <p:cNvPr id="358" name="Google Shape;358;p36"/>
          <p:cNvSpPr txBox="1"/>
          <p:nvPr>
            <p:ph type="title"/>
          </p:nvPr>
        </p:nvSpPr>
        <p:spPr>
          <a:xfrm>
            <a:off x="720000" y="387600"/>
            <a:ext cx="7704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fa and Chill - Media Streaming Platform Campaign by Slidesgo">
  <a:themeElements>
    <a:clrScheme name="Simple Light">
      <a:dk1>
        <a:srgbClr val="0D0D0D"/>
      </a:dk1>
      <a:lt1>
        <a:srgbClr val="FFFFFF"/>
      </a:lt1>
      <a:dk2>
        <a:srgbClr val="B92F2F"/>
      </a:dk2>
      <a:lt2>
        <a:srgbClr val="9C1717"/>
      </a:lt2>
      <a:accent1>
        <a:srgbClr val="3D3D3D"/>
      </a:accent1>
      <a:accent2>
        <a:srgbClr val="616161"/>
      </a:accent2>
      <a:accent3>
        <a:srgbClr val="901D1D"/>
      </a:accent3>
      <a:accent4>
        <a:srgbClr val="7A2020"/>
      </a:accent4>
      <a:accent5>
        <a:srgbClr val="631111"/>
      </a:accent5>
      <a:accent6>
        <a:srgbClr val="D3858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